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.jpg" ContentType="image/png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71" r:id="rId14"/>
    <p:sldId id="267" r:id="rId15"/>
    <p:sldId id="268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D55753E-D101-41E7-B5EE-4C3DDD429DF4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9"/>
            <p14:sldId id="266"/>
            <p14:sldId id="271"/>
            <p14:sldId id="267"/>
            <p14:sldId id="268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b Lin" initials="BL" lastIdx="1" clrIdx="0">
    <p:extLst>
      <p:ext uri="{19B8F6BF-5375-455C-9EA6-DF929625EA0E}">
        <p15:presenceInfo xmlns:p15="http://schemas.microsoft.com/office/powerpoint/2012/main" userId="Bob L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3BB09E-E10A-47AC-ACD6-8B79E02F78B1}" v="18" dt="2019-05-29T22:43:01.2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1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Lin" userId="d27be230-a25d-4e8a-9bc8-0f9f548b8a34" providerId="ADAL" clId="{363BB09E-E10A-47AC-ACD6-8B79E02F78B1}"/>
    <pc:docChg chg="custSel mod addSld modSld">
      <pc:chgData name="Bob Lin" userId="d27be230-a25d-4e8a-9bc8-0f9f548b8a34" providerId="ADAL" clId="{363BB09E-E10A-47AC-ACD6-8B79E02F78B1}" dt="2019-05-29T22:44:05.672" v="44" actId="14100"/>
      <pc:docMkLst>
        <pc:docMk/>
      </pc:docMkLst>
      <pc:sldChg chg="addSp delSp modSp mod setBg setClrOvrMap">
        <pc:chgData name="Bob Lin" userId="d27be230-a25d-4e8a-9bc8-0f9f548b8a34" providerId="ADAL" clId="{363BB09E-E10A-47AC-ACD6-8B79E02F78B1}" dt="2019-05-29T22:37:32.225" v="4" actId="26606"/>
        <pc:sldMkLst>
          <pc:docMk/>
          <pc:sldMk cId="616578870" sldId="266"/>
        </pc:sldMkLst>
        <pc:spChg chg="mod ord">
          <ac:chgData name="Bob Lin" userId="d27be230-a25d-4e8a-9bc8-0f9f548b8a34" providerId="ADAL" clId="{363BB09E-E10A-47AC-ACD6-8B79E02F78B1}" dt="2019-05-29T22:37:32.225" v="4" actId="26606"/>
          <ac:spMkLst>
            <pc:docMk/>
            <pc:sldMk cId="616578870" sldId="266"/>
            <ac:spMk id="2" creationId="{50E8A8C8-8F00-4449-A9F9-030E81C8DC71}"/>
          </ac:spMkLst>
        </pc:spChg>
        <pc:spChg chg="add del mod">
          <ac:chgData name="Bob Lin" userId="d27be230-a25d-4e8a-9bc8-0f9f548b8a34" providerId="ADAL" clId="{363BB09E-E10A-47AC-ACD6-8B79E02F78B1}" dt="2019-05-29T22:37:23.247" v="1" actId="931"/>
          <ac:spMkLst>
            <pc:docMk/>
            <pc:sldMk cId="616578870" sldId="266"/>
            <ac:spMk id="4" creationId="{6C549088-01BF-4C09-9973-988C76C40AE5}"/>
          </ac:spMkLst>
        </pc:spChg>
        <pc:picChg chg="del">
          <ac:chgData name="Bob Lin" userId="d27be230-a25d-4e8a-9bc8-0f9f548b8a34" providerId="ADAL" clId="{363BB09E-E10A-47AC-ACD6-8B79E02F78B1}" dt="2019-05-29T22:36:21.305" v="0" actId="478"/>
          <ac:picMkLst>
            <pc:docMk/>
            <pc:sldMk cId="616578870" sldId="266"/>
            <ac:picMk id="5" creationId="{792EFE61-9857-42F8-A7BC-EA23C5182317}"/>
          </ac:picMkLst>
        </pc:picChg>
        <pc:picChg chg="add mod">
          <ac:chgData name="Bob Lin" userId="d27be230-a25d-4e8a-9bc8-0f9f548b8a34" providerId="ADAL" clId="{363BB09E-E10A-47AC-ACD6-8B79E02F78B1}" dt="2019-05-29T22:37:32.225" v="4" actId="26606"/>
          <ac:picMkLst>
            <pc:docMk/>
            <pc:sldMk cId="616578870" sldId="266"/>
            <ac:picMk id="7" creationId="{2A806A18-F235-49D2-A692-D734C1081CA4}"/>
          </ac:picMkLst>
        </pc:picChg>
      </pc:sldChg>
      <pc:sldChg chg="addSp delSp modSp add mod setBg setClrOvrMap">
        <pc:chgData name="Bob Lin" userId="d27be230-a25d-4e8a-9bc8-0f9f548b8a34" providerId="ADAL" clId="{363BB09E-E10A-47AC-ACD6-8B79E02F78B1}" dt="2019-05-29T22:44:05.672" v="44" actId="14100"/>
        <pc:sldMkLst>
          <pc:docMk/>
          <pc:sldMk cId="3625187747" sldId="271"/>
        </pc:sldMkLst>
        <pc:spChg chg="mod ord">
          <ac:chgData name="Bob Lin" userId="d27be230-a25d-4e8a-9bc8-0f9f548b8a34" providerId="ADAL" clId="{363BB09E-E10A-47AC-ACD6-8B79E02F78B1}" dt="2019-05-29T22:43:13.186" v="39" actId="26606"/>
          <ac:spMkLst>
            <pc:docMk/>
            <pc:sldMk cId="3625187747" sldId="271"/>
            <ac:spMk id="2" creationId="{3D87A983-65B8-4367-96F5-55C10C91D080}"/>
          </ac:spMkLst>
        </pc:spChg>
        <pc:spChg chg="del">
          <ac:chgData name="Bob Lin" userId="d27be230-a25d-4e8a-9bc8-0f9f548b8a34" providerId="ADAL" clId="{363BB09E-E10A-47AC-ACD6-8B79E02F78B1}" dt="2019-05-29T22:43:01.227" v="36" actId="931"/>
          <ac:spMkLst>
            <pc:docMk/>
            <pc:sldMk cId="3625187747" sldId="271"/>
            <ac:spMk id="3" creationId="{7FB96090-3216-4AF3-8119-006DE6E3783E}"/>
          </ac:spMkLst>
        </pc:spChg>
        <pc:picChg chg="add mod">
          <ac:chgData name="Bob Lin" userId="d27be230-a25d-4e8a-9bc8-0f9f548b8a34" providerId="ADAL" clId="{363BB09E-E10A-47AC-ACD6-8B79E02F78B1}" dt="2019-05-29T22:44:05.672" v="44" actId="14100"/>
          <ac:picMkLst>
            <pc:docMk/>
            <pc:sldMk cId="3625187747" sldId="271"/>
            <ac:picMk id="5" creationId="{10B6987C-20A1-42CF-A8A2-30C9210936BF}"/>
          </ac:picMkLst>
        </pc:picChg>
      </pc:sldChg>
    </pc:docChg>
  </pc:docChgLst>
  <pc:docChgLst>
    <pc:chgData name="Bob Lin" userId="d27be230-a25d-4e8a-9bc8-0f9f548b8a34" providerId="ADAL" clId="{591B65EC-535B-4614-A689-8DD89845F629}"/>
    <pc:docChg chg="undo custSel modSld">
      <pc:chgData name="Bob Lin" userId="d27be230-a25d-4e8a-9bc8-0f9f548b8a34" providerId="ADAL" clId="{591B65EC-535B-4614-A689-8DD89845F629}" dt="2019-05-08T14:27:32.216" v="8" actId="1076"/>
      <pc:docMkLst>
        <pc:docMk/>
      </pc:docMkLst>
      <pc:sldChg chg="addSp modSp">
        <pc:chgData name="Bob Lin" userId="d27be230-a25d-4e8a-9bc8-0f9f548b8a34" providerId="ADAL" clId="{591B65EC-535B-4614-A689-8DD89845F629}" dt="2019-05-08T14:27:32.216" v="8" actId="1076"/>
        <pc:sldMkLst>
          <pc:docMk/>
          <pc:sldMk cId="86857003" sldId="256"/>
        </pc:sldMkLst>
        <pc:spChg chg="mod">
          <ac:chgData name="Bob Lin" userId="d27be230-a25d-4e8a-9bc8-0f9f548b8a34" providerId="ADAL" clId="{591B65EC-535B-4614-A689-8DD89845F629}" dt="2019-05-08T14:26:55.078" v="6" actId="27636"/>
          <ac:spMkLst>
            <pc:docMk/>
            <pc:sldMk cId="86857003" sldId="256"/>
            <ac:spMk id="2" creationId="{E32DD0FD-A7EC-4777-8E4C-C0FC329BEAF7}"/>
          </ac:spMkLst>
        </pc:spChg>
        <pc:picChg chg="add mod">
          <ac:chgData name="Bob Lin" userId="d27be230-a25d-4e8a-9bc8-0f9f548b8a34" providerId="ADAL" clId="{591B65EC-535B-4614-A689-8DD89845F629}" dt="2019-05-08T14:27:32.216" v="8" actId="1076"/>
          <ac:picMkLst>
            <pc:docMk/>
            <pc:sldMk cId="86857003" sldId="256"/>
            <ac:picMk id="12" creationId="{0C3F58A1-7E95-4B5E-8EFD-B65CD6A5A5E2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01T08:58:59.547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F2509-5E2A-4385-95B3-40FA4D9DC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CF2D34-C915-4060-8F39-8FB74B5FB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51E39-C254-4D0D-8929-A40461290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31C3-1278-4A90-90DC-D2712317E9D4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44D0A-2386-49E3-A489-48C62909D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07C27-8DB4-42F3-9884-C9D45047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BBE13-B4F7-4AB4-97DE-BB3952448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52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DC0D3-D2FF-457E-8306-ABF4CB20A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B081DA-B56A-43F0-AD91-E0EFFA50A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F9944-8D35-4DB4-98A0-C18A7463F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31C3-1278-4A90-90DC-D2712317E9D4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CD9F1-7B60-4034-8B48-05BD30379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9605E-8F4B-46E1-8D33-428AA96D1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BBE13-B4F7-4AB4-97DE-BB3952448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94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647526-FBD0-40A6-AD87-5C6791F20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EBF4B-998F-4093-8CEB-A81B1E63E4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A2855-D699-4B7D-8440-290D61FEB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31C3-1278-4A90-90DC-D2712317E9D4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F3C16-A253-4A2E-A215-874C40358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3BFDB-ED37-4ECC-BCD0-FE01DC3E1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BBE13-B4F7-4AB4-97DE-BB3952448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3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1E11-85F8-46C7-84CF-66BE92700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63CBA-995B-4FF1-A517-91A2D04F9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36AD2-1990-42E7-903D-B1CFD1CB5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31C3-1278-4A90-90DC-D2712317E9D4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A69F-CC19-4896-9AB1-9121B0507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6BD08-A041-4662-8661-6B01F5D7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BBE13-B4F7-4AB4-97DE-BB3952448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36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9B2F2-254D-4A8F-948B-95EDE4E68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B90B6-3A91-4856-BDE7-804D87F80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D6932-C006-4474-8899-C1D6FD55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31C3-1278-4A90-90DC-D2712317E9D4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77756-60BA-4DCC-84C0-2A205F66F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10309-A37A-4957-8998-353E2F2F1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BBE13-B4F7-4AB4-97DE-BB3952448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38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2EF15-0F33-4344-B832-DC485E6DF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3F424-4814-4492-8748-C18821331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FE9F93-62AE-4B4A-89CA-FFE25425D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78913C-4887-496B-A9F4-88836C67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31C3-1278-4A90-90DC-D2712317E9D4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4FB65-4B3A-4521-BB21-797763434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2FAFC-699A-4A6E-A9D6-3FB9C2982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BBE13-B4F7-4AB4-97DE-BB3952448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3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D3B1A-B13E-425F-A20D-B32354DCD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BD9C1-905E-4F26-BF1C-3BA6823CC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A2AF5E-9B09-4EE7-8767-68AD10D0B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FF0197-5709-4FD7-A748-9BBD0D742B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2212A6-2AB0-41C0-8B10-1CD1F2A03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F505B2-EDBB-4657-99B5-4E4F9266C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31C3-1278-4A90-90DC-D2712317E9D4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DA7E8-A441-4B44-B803-E61E747D4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F4EFA2-37EB-48D5-9C57-02B8E564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BBE13-B4F7-4AB4-97DE-BB3952448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34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BC220-8A74-4972-A209-1F4688142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590F66-0905-414D-865A-26D62D961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31C3-1278-4A90-90DC-D2712317E9D4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24A7F8-6A0C-422F-8AFB-B8372DC6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05F1D-A548-4328-87B2-9F5870713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BBE13-B4F7-4AB4-97DE-BB3952448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18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54C047-ACC3-4FB3-BFA7-378116EC0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31C3-1278-4A90-90DC-D2712317E9D4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51FFE1-36A7-4844-A612-7ABE506CA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84268-9619-4463-9BFD-233537EFD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BBE13-B4F7-4AB4-97DE-BB3952448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50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0AD0D-59BA-439C-A22B-E0A21A3D8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98BD8-049D-4A74-8761-3FCC87E07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C44C05-AC4B-4F27-B730-5BC154292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5CE01A-7719-4B36-90BA-7E8307BD0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31C3-1278-4A90-90DC-D2712317E9D4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6284D-2007-4BA8-A49B-72370E6C6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07390-EA4D-4F6C-9035-7831AF24B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BBE13-B4F7-4AB4-97DE-BB3952448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98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DB085-EF33-4740-B19E-E11AD5F21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EDA49D-2A91-4B68-9CD6-EBA443C760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2A29F-AF53-4645-B4C5-95FA7835DC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D35A3-FEEB-4CBF-B230-947099017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31C3-1278-4A90-90DC-D2712317E9D4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78DFA-8769-4696-9AD6-992ACB856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C130E-82CD-434C-8BCB-300C7B4C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BBE13-B4F7-4AB4-97DE-BB3952448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18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281337-1DD8-49BB-B3BB-0BDA203B4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7109B-1DA2-459F-A130-1274412DF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C7565-F46B-4FDF-9050-BBC7B36FB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631C3-1278-4A90-90DC-D2712317E9D4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0E07-C3E3-4793-8112-7C5FFF780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068E1-EC2F-42A8-B022-427AAD126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BBE13-B4F7-4AB4-97DE-BB3952448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7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D0FD-A7EC-4777-8E4C-C0FC329BE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3218"/>
            <a:ext cx="9144000" cy="3348820"/>
          </a:xfrm>
        </p:spPr>
        <p:txBody>
          <a:bodyPr>
            <a:normAutofit/>
          </a:bodyPr>
          <a:lstStyle/>
          <a:p>
            <a:pPr algn="l"/>
            <a:br>
              <a:rPr lang="en-US" altLang="zh-CN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r>
              <a:rPr lang="zh-CN" altLang="en-US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摄影修养和创作第一讲</a:t>
            </a:r>
            <a:br>
              <a:rPr lang="en-US" altLang="zh-CN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r>
              <a:rPr lang="zh-CN" altLang="en-US" sz="27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评片标准：一个中心两个要点。中心是主题</a:t>
            </a:r>
            <a:r>
              <a:rPr lang="en-US" altLang="zh-CN" sz="27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/</a:t>
            </a:r>
            <a:r>
              <a:rPr lang="zh-CN" altLang="en-US" sz="27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主体要突出，立意要清晰；要点之一是各个元素支持主题</a:t>
            </a:r>
            <a:r>
              <a:rPr lang="en-US" altLang="zh-CN" sz="27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/</a:t>
            </a:r>
            <a:r>
              <a:rPr lang="zh-CN" altLang="en-US" sz="27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主体；如果不支持，对主题</a:t>
            </a:r>
            <a:r>
              <a:rPr lang="en-US" altLang="zh-CN" sz="27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/</a:t>
            </a:r>
            <a:r>
              <a:rPr lang="zh-CN" altLang="en-US" sz="27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主体干搅就把他们排除在构图之外。</a:t>
            </a:r>
            <a:endParaRPr lang="en-US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F7171-140A-4D53-A5C4-DEDDE906F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pPr algn="l"/>
            <a:endParaRPr lang="en-US" altLang="zh-CN" sz="5800" dirty="0">
              <a:solidFill>
                <a:schemeClr val="bg1"/>
              </a:solidFill>
            </a:endParaRPr>
          </a:p>
          <a:p>
            <a:pPr algn="l"/>
            <a:r>
              <a:rPr lang="zh-CN" altLang="en-US" sz="14400" dirty="0">
                <a:solidFill>
                  <a:schemeClr val="bg1"/>
                </a:solidFill>
              </a:rPr>
              <a:t>摄影技能</a:t>
            </a:r>
            <a:endParaRPr lang="en-US" altLang="zh-CN" sz="14400" dirty="0">
              <a:solidFill>
                <a:schemeClr val="bg1"/>
              </a:solidFill>
            </a:endParaRPr>
          </a:p>
          <a:p>
            <a:pPr algn="l"/>
            <a:r>
              <a:rPr lang="zh-CN" altLang="en-US" sz="9600" dirty="0">
                <a:solidFill>
                  <a:schemeClr val="bg1"/>
                </a:solidFill>
              </a:rPr>
              <a:t>曝光 （</a:t>
            </a:r>
            <a:r>
              <a:rPr lang="en-US" altLang="zh-CN" sz="9600" dirty="0">
                <a:solidFill>
                  <a:schemeClr val="bg1"/>
                </a:solidFill>
              </a:rPr>
              <a:t>Exposure) </a:t>
            </a:r>
            <a:r>
              <a:rPr lang="zh-CN" altLang="en-US" sz="9600" dirty="0">
                <a:solidFill>
                  <a:schemeClr val="bg1"/>
                </a:solidFill>
              </a:rPr>
              <a:t>：介绍，掌握曝光三要素速度， 光圈，</a:t>
            </a:r>
            <a:r>
              <a:rPr lang="en-US" altLang="zh-CN" sz="9600" dirty="0">
                <a:solidFill>
                  <a:schemeClr val="bg1"/>
                </a:solidFill>
              </a:rPr>
              <a:t>ISO</a:t>
            </a:r>
            <a:r>
              <a:rPr lang="zh-CN" altLang="en-US" sz="9600" dirty="0">
                <a:solidFill>
                  <a:schemeClr val="bg1"/>
                </a:solidFill>
              </a:rPr>
              <a:t>。</a:t>
            </a:r>
            <a:endParaRPr lang="en-US" altLang="zh-CN" sz="9600" dirty="0">
              <a:solidFill>
                <a:schemeClr val="bg1"/>
              </a:solidFill>
            </a:endParaRPr>
          </a:p>
          <a:p>
            <a:pPr algn="l"/>
            <a:endParaRPr lang="en-US" altLang="zh-CN" sz="7600" dirty="0">
              <a:solidFill>
                <a:schemeClr val="bg1"/>
              </a:solidFill>
            </a:endParaRPr>
          </a:p>
          <a:p>
            <a:pPr algn="l"/>
            <a:r>
              <a:rPr lang="zh-CN" altLang="en-US" sz="14400" dirty="0">
                <a:solidFill>
                  <a:schemeClr val="bg1"/>
                </a:solidFill>
              </a:rPr>
              <a:t>构图</a:t>
            </a:r>
            <a:endParaRPr lang="en-US" altLang="zh-CN" sz="14400" dirty="0">
              <a:solidFill>
                <a:schemeClr val="bg1"/>
              </a:solidFill>
            </a:endParaRPr>
          </a:p>
          <a:p>
            <a:pPr algn="l"/>
            <a:r>
              <a:rPr lang="zh-CN" altLang="en-US" sz="9600" dirty="0">
                <a:solidFill>
                  <a:schemeClr val="bg1"/>
                </a:solidFill>
              </a:rPr>
              <a:t>三分法，九分法，三角形，引导线。</a:t>
            </a:r>
            <a:endParaRPr lang="en-US" sz="96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3F58A1-7E95-4B5E-8EFD-B65CD6A5A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62" y="476469"/>
            <a:ext cx="4438650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7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F1CD9-2228-4EFC-B321-2A00FBAC2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加一个人，有点意境和情绪。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6A3E4B-85D9-4800-9F68-5BEEBD085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793265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48E2-282D-4F52-A11A-00D1663A4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光圈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114881-E21D-4782-BD5C-51F989633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653" y="1825625"/>
            <a:ext cx="3266693" cy="4351338"/>
          </a:xfrm>
        </p:spPr>
      </p:pic>
    </p:spTree>
    <p:extLst>
      <p:ext uri="{BB962C8B-B14F-4D97-AF65-F5344CB8AC3E}">
        <p14:creationId xmlns:p14="http://schemas.microsoft.com/office/powerpoint/2010/main" val="3093135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oup of people standing next to a body of water&#10;&#10;Description automatically generated">
            <a:extLst>
              <a:ext uri="{FF2B5EF4-FFF2-40B4-BE49-F238E27FC236}">
                <a16:creationId xmlns:a16="http://schemas.microsoft.com/office/drawing/2014/main" id="{2A806A18-F235-49D2-A692-D734C1081C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" b="148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E8A8C8-8F00-4449-A9F9-030E81C8D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2800">
                <a:solidFill>
                  <a:srgbClr val="FFFFFF"/>
                </a:solidFill>
              </a:rPr>
              <a:t>构图：三分法和九分法。</a:t>
            </a:r>
            <a:endParaRPr lang="en-US" sz="2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78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s walking down the street&#10;&#10;Description automatically generated">
            <a:extLst>
              <a:ext uri="{FF2B5EF4-FFF2-40B4-BE49-F238E27FC236}">
                <a16:creationId xmlns:a16="http://schemas.microsoft.com/office/drawing/2014/main" id="{10B6987C-20A1-42CF-A8A2-30C9210936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6" b="5754"/>
          <a:stretch/>
        </p:blipFill>
        <p:spPr>
          <a:xfrm>
            <a:off x="-182881" y="-534571"/>
            <a:ext cx="12492111" cy="7723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87A983-65B8-4367-96F5-55C10C91D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2800">
                <a:solidFill>
                  <a:srgbClr val="FFFFFF"/>
                </a:solidFill>
              </a:rPr>
              <a:t>引导线</a:t>
            </a:r>
            <a:endParaRPr lang="en-US" sz="2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187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9C574-6F42-445F-BFFC-08D48A5C4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三角形构图：</a:t>
            </a:r>
            <a:r>
              <a:rPr lang="en-US" altLang="zh-CN" dirty="0"/>
              <a:t>1.</a:t>
            </a:r>
            <a:r>
              <a:rPr lang="zh-CN" altLang="en-US" dirty="0"/>
              <a:t>支撑；</a:t>
            </a:r>
            <a:r>
              <a:rPr lang="en-US" altLang="zh-CN" dirty="0"/>
              <a:t>2. </a:t>
            </a:r>
            <a:r>
              <a:rPr lang="zh-CN" altLang="en-US" dirty="0"/>
              <a:t>平衡，引导线。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524F92-9258-4529-A4F0-644AE5BE5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81" y="1825625"/>
            <a:ext cx="2900438" cy="4351338"/>
          </a:xfrm>
        </p:spPr>
      </p:pic>
    </p:spTree>
    <p:extLst>
      <p:ext uri="{BB962C8B-B14F-4D97-AF65-F5344CB8AC3E}">
        <p14:creationId xmlns:p14="http://schemas.microsoft.com/office/powerpoint/2010/main" val="806975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9C337-9283-487C-B918-D5F862475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曝光三要素：速度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2AABD4-8B45-4978-8364-BD0773088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653" y="1825625"/>
            <a:ext cx="3266693" cy="4351338"/>
          </a:xfrm>
        </p:spPr>
      </p:pic>
    </p:spTree>
    <p:extLst>
      <p:ext uri="{BB962C8B-B14F-4D97-AF65-F5344CB8AC3E}">
        <p14:creationId xmlns:p14="http://schemas.microsoft.com/office/powerpoint/2010/main" val="2470302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E62E3-8292-4D68-B059-746B760B7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ISO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9949A2-CA1C-4681-882F-B9D677102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653" y="1825625"/>
            <a:ext cx="3266693" cy="4351338"/>
          </a:xfrm>
        </p:spPr>
      </p:pic>
    </p:spTree>
    <p:extLst>
      <p:ext uri="{BB962C8B-B14F-4D97-AF65-F5344CB8AC3E}">
        <p14:creationId xmlns:p14="http://schemas.microsoft.com/office/powerpoint/2010/main" val="1734798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C2D5F-0816-4BB4-9391-497FC2A85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主题明确，立意好。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DD2133-5D8E-4909-B7D3-9CCCDB411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79" y="1825625"/>
            <a:ext cx="5809842" cy="4351338"/>
          </a:xfrm>
        </p:spPr>
      </p:pic>
    </p:spTree>
    <p:extLst>
      <p:ext uri="{BB962C8B-B14F-4D97-AF65-F5344CB8AC3E}">
        <p14:creationId xmlns:p14="http://schemas.microsoft.com/office/powerpoint/2010/main" val="191002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39726-D748-410E-8A69-77D9E3786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想表达什么？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085BE7-10C5-46FB-A17D-5AD0F1ACD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38" y="1825625"/>
            <a:ext cx="6543123" cy="4351338"/>
          </a:xfrm>
        </p:spPr>
      </p:pic>
    </p:spTree>
    <p:extLst>
      <p:ext uri="{BB962C8B-B14F-4D97-AF65-F5344CB8AC3E}">
        <p14:creationId xmlns:p14="http://schemas.microsoft.com/office/powerpoint/2010/main" val="3540384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5EB7A-3CE1-4AD4-B10B-708425A07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花？树？雪？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3F4435-EFE3-4C50-BEEC-A7907509C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38" y="1825625"/>
            <a:ext cx="6543123" cy="4351338"/>
          </a:xfrm>
        </p:spPr>
      </p:pic>
    </p:spTree>
    <p:extLst>
      <p:ext uri="{BB962C8B-B14F-4D97-AF65-F5344CB8AC3E}">
        <p14:creationId xmlns:p14="http://schemas.microsoft.com/office/powerpoint/2010/main" val="529543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45A50-494C-43A6-875F-99CDC0C61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如何表达主题</a:t>
            </a:r>
            <a:r>
              <a:rPr lang="en-US" altLang="zh-CN" dirty="0"/>
              <a:t>/</a:t>
            </a:r>
            <a:r>
              <a:rPr lang="zh-CN" altLang="en-US" dirty="0"/>
              <a:t>主题？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6605980-FCB1-4AA3-AE8A-E619B6AE8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34" y="1825625"/>
            <a:ext cx="4254531" cy="4351338"/>
          </a:xfrm>
        </p:spPr>
      </p:pic>
    </p:spTree>
    <p:extLst>
      <p:ext uri="{BB962C8B-B14F-4D97-AF65-F5344CB8AC3E}">
        <p14:creationId xmlns:p14="http://schemas.microsoft.com/office/powerpoint/2010/main" val="175679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8960F-145A-4293-B5D1-C5ED06C19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简洁明快。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927B6F-8C15-41A7-B570-554313AEA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986" y="1825625"/>
            <a:ext cx="6528027" cy="4351338"/>
          </a:xfrm>
        </p:spPr>
      </p:pic>
    </p:spTree>
    <p:extLst>
      <p:ext uri="{BB962C8B-B14F-4D97-AF65-F5344CB8AC3E}">
        <p14:creationId xmlns:p14="http://schemas.microsoft.com/office/powerpoint/2010/main" val="3280851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5369F-332C-49D1-8335-EB67A5246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构图时的要素要支持主题</a:t>
            </a:r>
            <a:r>
              <a:rPr lang="en-US" altLang="zh-CN" dirty="0"/>
              <a:t>/</a:t>
            </a:r>
            <a:r>
              <a:rPr lang="zh-CN" altLang="en-US" dirty="0"/>
              <a:t>主体。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822A65-1441-4DAC-BA85-27CFAAA04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0" y="1825625"/>
            <a:ext cx="10372839" cy="4351338"/>
          </a:xfrm>
        </p:spPr>
      </p:pic>
    </p:spTree>
    <p:extLst>
      <p:ext uri="{BB962C8B-B14F-4D97-AF65-F5344CB8AC3E}">
        <p14:creationId xmlns:p14="http://schemas.microsoft.com/office/powerpoint/2010/main" val="2420158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75ADE-D7D0-4239-B01A-B17AB17AC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如果有些要素不支持主体，甚至是干搅主体，就把它们排除在构图中。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700859-2B48-4B4E-9695-F90390A42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503638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110BB-BC17-4756-AE89-A7ACF9F85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裁剪后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06EF68-56CA-4519-B082-CA75C955A6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986" y="1825625"/>
            <a:ext cx="6528027" cy="4351338"/>
          </a:xfrm>
        </p:spPr>
      </p:pic>
    </p:spTree>
    <p:extLst>
      <p:ext uri="{BB962C8B-B14F-4D97-AF65-F5344CB8AC3E}">
        <p14:creationId xmlns:p14="http://schemas.microsoft.com/office/powerpoint/2010/main" val="1804902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189</Words>
  <Application>Microsoft Office PowerPoint</Application>
  <PresentationFormat>Widescreen</PresentationFormat>
  <Paragraphs>24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Yu Mincho</vt:lpstr>
      <vt:lpstr>Arial</vt:lpstr>
      <vt:lpstr>Calibri</vt:lpstr>
      <vt:lpstr>Calibri Light</vt:lpstr>
      <vt:lpstr>Office Theme</vt:lpstr>
      <vt:lpstr> 摄影修养和创作第一讲 评片标准：一个中心两个要点。中心是主题/主体要突出，立意要清晰；要点之一是各个元素支持主题/主体；如果不支持，对主题/主体干搅就把他们排除在构图之外。</vt:lpstr>
      <vt:lpstr>主题明确，立意好。</vt:lpstr>
      <vt:lpstr>想表达什么？</vt:lpstr>
      <vt:lpstr>花？树？雪？</vt:lpstr>
      <vt:lpstr>如何表达主题/主题？</vt:lpstr>
      <vt:lpstr>简洁明快。</vt:lpstr>
      <vt:lpstr>构图时的要素要支持主题/主体。</vt:lpstr>
      <vt:lpstr>如果有些要素不支持主体，甚至是干搅主体，就把它们排除在构图中。</vt:lpstr>
      <vt:lpstr>裁剪后</vt:lpstr>
      <vt:lpstr>加一个人，有点意境和情绪。</vt:lpstr>
      <vt:lpstr>光圈</vt:lpstr>
      <vt:lpstr>构图：三分法和九分法。</vt:lpstr>
      <vt:lpstr>引导线</vt:lpstr>
      <vt:lpstr>三角形构图：1.支撑；2. 平衡，引导线。</vt:lpstr>
      <vt:lpstr>曝光三要素：速度</vt:lpstr>
      <vt:lpstr>ISO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摄影修养和创作第一讲 评片标准：一个中心两个要点。中心是主题/主体要突出，立意要清晰；要点之一是各个元素支持主题/主体；如果不支持，对主题/主体干搅就把他们排除在构图之外。</dc:title>
  <dc:creator>Bob Lin</dc:creator>
  <cp:lastModifiedBy>Bob Lin</cp:lastModifiedBy>
  <cp:revision>1</cp:revision>
  <dcterms:created xsi:type="dcterms:W3CDTF">2019-05-29T22:37:32Z</dcterms:created>
  <dcterms:modified xsi:type="dcterms:W3CDTF">2019-05-29T22:44:11Z</dcterms:modified>
</cp:coreProperties>
</file>