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1" r:id="rId3"/>
    <p:sldId id="273" r:id="rId4"/>
    <p:sldId id="274" r:id="rId5"/>
    <p:sldId id="302" r:id="rId6"/>
    <p:sldId id="290" r:id="rId7"/>
    <p:sldId id="258" r:id="rId8"/>
    <p:sldId id="259" r:id="rId9"/>
    <p:sldId id="260" r:id="rId10"/>
    <p:sldId id="261" r:id="rId11"/>
    <p:sldId id="262" r:id="rId12"/>
    <p:sldId id="263" r:id="rId13"/>
    <p:sldId id="304" r:id="rId14"/>
    <p:sldId id="264" r:id="rId15"/>
    <p:sldId id="265" r:id="rId16"/>
    <p:sldId id="266" r:id="rId17"/>
    <p:sldId id="303" r:id="rId18"/>
    <p:sldId id="267" r:id="rId19"/>
    <p:sldId id="268" r:id="rId20"/>
    <p:sldId id="291" r:id="rId21"/>
    <p:sldId id="275" r:id="rId22"/>
    <p:sldId id="269" r:id="rId23"/>
    <p:sldId id="307" r:id="rId24"/>
    <p:sldId id="270" r:id="rId25"/>
    <p:sldId id="276" r:id="rId26"/>
    <p:sldId id="292" r:id="rId27"/>
    <p:sldId id="271" r:id="rId28"/>
    <p:sldId id="272" r:id="rId29"/>
    <p:sldId id="277" r:id="rId30"/>
    <p:sldId id="293" r:id="rId31"/>
    <p:sldId id="306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305" r:id="rId41"/>
    <p:sldId id="278" r:id="rId42"/>
    <p:sldId id="279" r:id="rId43"/>
    <p:sldId id="280" r:id="rId44"/>
    <p:sldId id="299" r:id="rId45"/>
    <p:sldId id="297" r:id="rId46"/>
    <p:sldId id="298" r:id="rId47"/>
    <p:sldId id="300" r:id="rId48"/>
    <p:sldId id="296" r:id="rId49"/>
    <p:sldId id="308" r:id="rId50"/>
    <p:sldId id="309" r:id="rId51"/>
    <p:sldId id="301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73E5FA-162D-4842-841C-25698BA0EF32}" v="1326" dt="2019-05-28T02:02:46.5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Lin" userId="d27be230-a25d-4e8a-9bc8-0f9f548b8a34" providerId="ADAL" clId="{5C73E5FA-162D-4842-841C-25698BA0EF32}"/>
    <pc:docChg chg="undo custSel mod addSld delSld modSld sldOrd">
      <pc:chgData name="Bob Lin" userId="d27be230-a25d-4e8a-9bc8-0f9f548b8a34" providerId="ADAL" clId="{5C73E5FA-162D-4842-841C-25698BA0EF32}" dt="2019-05-28T02:03:00.697" v="3175" actId="1076"/>
      <pc:docMkLst>
        <pc:docMk/>
      </pc:docMkLst>
      <pc:sldChg chg="addSp delSp modSp">
        <pc:chgData name="Bob Lin" userId="d27be230-a25d-4e8a-9bc8-0f9f548b8a34" providerId="ADAL" clId="{5C73E5FA-162D-4842-841C-25698BA0EF32}" dt="2019-05-28T01:32:49.207" v="3117"/>
        <pc:sldMkLst>
          <pc:docMk/>
          <pc:sldMk cId="3847997242" sldId="257"/>
        </pc:sldMkLst>
        <pc:spChg chg="mod">
          <ac:chgData name="Bob Lin" userId="d27be230-a25d-4e8a-9bc8-0f9f548b8a34" providerId="ADAL" clId="{5C73E5FA-162D-4842-841C-25698BA0EF32}" dt="2019-05-28T01:32:49.207" v="3117"/>
          <ac:spMkLst>
            <pc:docMk/>
            <pc:sldMk cId="3847997242" sldId="257"/>
            <ac:spMk id="5" creationId="{53F0D05C-42CC-4B64-9B55-355D96502E83}"/>
          </ac:spMkLst>
        </pc:spChg>
        <pc:spChg chg="del mod">
          <ac:chgData name="Bob Lin" userId="d27be230-a25d-4e8a-9bc8-0f9f548b8a34" providerId="ADAL" clId="{5C73E5FA-162D-4842-841C-25698BA0EF32}" dt="2019-05-13T20:42:28.754" v="4"/>
          <ac:spMkLst>
            <pc:docMk/>
            <pc:sldMk cId="3847997242" sldId="257"/>
            <ac:spMk id="7" creationId="{BA352F36-94C4-4BF2-AA21-52972471209F}"/>
          </ac:spMkLst>
        </pc:spChg>
        <pc:spChg chg="add mod">
          <ac:chgData name="Bob Lin" userId="d27be230-a25d-4e8a-9bc8-0f9f548b8a34" providerId="ADAL" clId="{5C73E5FA-162D-4842-841C-25698BA0EF32}" dt="2019-05-24T22:51:52.599" v="2306"/>
          <ac:spMkLst>
            <pc:docMk/>
            <pc:sldMk cId="3847997242" sldId="257"/>
            <ac:spMk id="8" creationId="{90E64887-5EAD-4C4F-AB3F-141A2A365944}"/>
          </ac:spMkLst>
        </pc:spChg>
      </pc:sldChg>
      <pc:sldChg chg="addSp modSp add setBg">
        <pc:chgData name="Bob Lin" userId="d27be230-a25d-4e8a-9bc8-0f9f548b8a34" providerId="ADAL" clId="{5C73E5FA-162D-4842-841C-25698BA0EF32}" dt="2019-05-26T13:39:42.072" v="2515" actId="14100"/>
        <pc:sldMkLst>
          <pc:docMk/>
          <pc:sldMk cId="2571744188" sldId="258"/>
        </pc:sldMkLst>
        <pc:graphicFrameChg chg="add mod modGraphic">
          <ac:chgData name="Bob Lin" userId="d27be230-a25d-4e8a-9bc8-0f9f548b8a34" providerId="ADAL" clId="{5C73E5FA-162D-4842-841C-25698BA0EF32}" dt="2019-05-26T13:39:42.072" v="2515" actId="14100"/>
          <ac:graphicFrameMkLst>
            <pc:docMk/>
            <pc:sldMk cId="2571744188" sldId="258"/>
            <ac:graphicFrameMk id="4" creationId="{BA00B9AF-E717-4A63-BD83-72693FD2142E}"/>
          </ac:graphicFrameMkLst>
        </pc:graphicFrameChg>
        <pc:picChg chg="add mod">
          <ac:chgData name="Bob Lin" userId="d27be230-a25d-4e8a-9bc8-0f9f548b8a34" providerId="ADAL" clId="{5C73E5FA-162D-4842-841C-25698BA0EF32}" dt="2019-05-13T22:00:50.279" v="729" actId="14100"/>
          <ac:picMkLst>
            <pc:docMk/>
            <pc:sldMk cId="2571744188" sldId="258"/>
            <ac:picMk id="3" creationId="{28866753-576A-4414-A531-1DABDA1668B7}"/>
          </ac:picMkLst>
        </pc:picChg>
      </pc:sldChg>
      <pc:sldChg chg="addSp modSp add">
        <pc:chgData name="Bob Lin" userId="d27be230-a25d-4e8a-9bc8-0f9f548b8a34" providerId="ADAL" clId="{5C73E5FA-162D-4842-841C-25698BA0EF32}" dt="2019-05-13T22:00:03.652" v="727" actId="14100"/>
        <pc:sldMkLst>
          <pc:docMk/>
          <pc:sldMk cId="355565049" sldId="259"/>
        </pc:sldMkLst>
        <pc:graphicFrameChg chg="add mod modGraphic">
          <ac:chgData name="Bob Lin" userId="d27be230-a25d-4e8a-9bc8-0f9f548b8a34" providerId="ADAL" clId="{5C73E5FA-162D-4842-841C-25698BA0EF32}" dt="2019-05-13T22:00:03.652" v="727" actId="14100"/>
          <ac:graphicFrameMkLst>
            <pc:docMk/>
            <pc:sldMk cId="355565049" sldId="259"/>
            <ac:graphicFrameMk id="4" creationId="{8E39488A-BDFF-4B5E-BD94-F7BEDE0C696F}"/>
          </ac:graphicFrameMkLst>
        </pc:graphicFrameChg>
        <pc:picChg chg="add mod">
          <ac:chgData name="Bob Lin" userId="d27be230-a25d-4e8a-9bc8-0f9f548b8a34" providerId="ADAL" clId="{5C73E5FA-162D-4842-841C-25698BA0EF32}" dt="2019-05-13T21:22:05.719" v="186" actId="962"/>
          <ac:picMkLst>
            <pc:docMk/>
            <pc:sldMk cId="355565049" sldId="259"/>
            <ac:picMk id="3" creationId="{E251F62E-976C-4859-876B-BCACC394A7C0}"/>
          </ac:picMkLst>
        </pc:picChg>
      </pc:sldChg>
      <pc:sldChg chg="addSp modSp add">
        <pc:chgData name="Bob Lin" userId="d27be230-a25d-4e8a-9bc8-0f9f548b8a34" providerId="ADAL" clId="{5C73E5FA-162D-4842-841C-25698BA0EF32}" dt="2019-05-26T13:41:07.993" v="2550" actId="20577"/>
        <pc:sldMkLst>
          <pc:docMk/>
          <pc:sldMk cId="1860543616" sldId="260"/>
        </pc:sldMkLst>
        <pc:graphicFrameChg chg="add mod modGraphic">
          <ac:chgData name="Bob Lin" userId="d27be230-a25d-4e8a-9bc8-0f9f548b8a34" providerId="ADAL" clId="{5C73E5FA-162D-4842-841C-25698BA0EF32}" dt="2019-05-26T13:41:07.993" v="2550" actId="20577"/>
          <ac:graphicFrameMkLst>
            <pc:docMk/>
            <pc:sldMk cId="1860543616" sldId="260"/>
            <ac:graphicFrameMk id="4" creationId="{74CECFD0-635C-47C3-81F6-B1854D8FA894}"/>
          </ac:graphicFrameMkLst>
        </pc:graphicFrameChg>
        <pc:picChg chg="add mod">
          <ac:chgData name="Bob Lin" userId="d27be230-a25d-4e8a-9bc8-0f9f548b8a34" providerId="ADAL" clId="{5C73E5FA-162D-4842-841C-25698BA0EF32}" dt="2019-05-13T21:22:40.828" v="193" actId="1076"/>
          <ac:picMkLst>
            <pc:docMk/>
            <pc:sldMk cId="1860543616" sldId="260"/>
            <ac:picMk id="3" creationId="{DBFEA510-C831-4259-9F30-5A87DEC10334}"/>
          </ac:picMkLst>
        </pc:picChg>
      </pc:sldChg>
      <pc:sldChg chg="addSp modSp add">
        <pc:chgData name="Bob Lin" userId="d27be230-a25d-4e8a-9bc8-0f9f548b8a34" providerId="ADAL" clId="{5C73E5FA-162D-4842-841C-25698BA0EF32}" dt="2019-05-26T13:42:51.676" v="2579" actId="14100"/>
        <pc:sldMkLst>
          <pc:docMk/>
          <pc:sldMk cId="163869848" sldId="261"/>
        </pc:sldMkLst>
        <pc:graphicFrameChg chg="add mod modGraphic">
          <ac:chgData name="Bob Lin" userId="d27be230-a25d-4e8a-9bc8-0f9f548b8a34" providerId="ADAL" clId="{5C73E5FA-162D-4842-841C-25698BA0EF32}" dt="2019-05-26T13:42:51.676" v="2579" actId="14100"/>
          <ac:graphicFrameMkLst>
            <pc:docMk/>
            <pc:sldMk cId="163869848" sldId="261"/>
            <ac:graphicFrameMk id="4" creationId="{7F4D2832-9DA4-4DD4-B856-8C7D7BED288C}"/>
          </ac:graphicFrameMkLst>
        </pc:graphicFrameChg>
        <pc:picChg chg="add mod">
          <ac:chgData name="Bob Lin" userId="d27be230-a25d-4e8a-9bc8-0f9f548b8a34" providerId="ADAL" clId="{5C73E5FA-162D-4842-841C-25698BA0EF32}" dt="2019-05-13T21:34:35.287" v="358" actId="1076"/>
          <ac:picMkLst>
            <pc:docMk/>
            <pc:sldMk cId="163869848" sldId="261"/>
            <ac:picMk id="3" creationId="{25DF9F80-DDEB-4F36-BBCC-F3114D1E3702}"/>
          </ac:picMkLst>
        </pc:picChg>
      </pc:sldChg>
      <pc:sldChg chg="addSp modSp add">
        <pc:chgData name="Bob Lin" userId="d27be230-a25d-4e8a-9bc8-0f9f548b8a34" providerId="ADAL" clId="{5C73E5FA-162D-4842-841C-25698BA0EF32}" dt="2019-05-23T20:48:36.125" v="2125"/>
        <pc:sldMkLst>
          <pc:docMk/>
          <pc:sldMk cId="744625529" sldId="262"/>
        </pc:sldMkLst>
        <pc:graphicFrameChg chg="add mod modGraphic">
          <ac:chgData name="Bob Lin" userId="d27be230-a25d-4e8a-9bc8-0f9f548b8a34" providerId="ADAL" clId="{5C73E5FA-162D-4842-841C-25698BA0EF32}" dt="2019-05-23T20:48:36.125" v="2125"/>
          <ac:graphicFrameMkLst>
            <pc:docMk/>
            <pc:sldMk cId="744625529" sldId="262"/>
            <ac:graphicFrameMk id="4" creationId="{F423E285-D2AB-486F-AE1B-248B71A7CE7F}"/>
          </ac:graphicFrameMkLst>
        </pc:graphicFrameChg>
        <pc:picChg chg="add mod">
          <ac:chgData name="Bob Lin" userId="d27be230-a25d-4e8a-9bc8-0f9f548b8a34" providerId="ADAL" clId="{5C73E5FA-162D-4842-841C-25698BA0EF32}" dt="2019-05-13T21:33:40.446" v="293" actId="1076"/>
          <ac:picMkLst>
            <pc:docMk/>
            <pc:sldMk cId="744625529" sldId="262"/>
            <ac:picMk id="3" creationId="{D604D249-34C1-4A63-8AC6-256F3E7044E0}"/>
          </ac:picMkLst>
        </pc:picChg>
      </pc:sldChg>
      <pc:sldChg chg="addSp modSp add">
        <pc:chgData name="Bob Lin" userId="d27be230-a25d-4e8a-9bc8-0f9f548b8a34" providerId="ADAL" clId="{5C73E5FA-162D-4842-841C-25698BA0EF32}" dt="2019-05-26T13:51:09.244" v="2709" actId="20577"/>
        <pc:sldMkLst>
          <pc:docMk/>
          <pc:sldMk cId="4170006510" sldId="263"/>
        </pc:sldMkLst>
        <pc:graphicFrameChg chg="add mod modGraphic">
          <ac:chgData name="Bob Lin" userId="d27be230-a25d-4e8a-9bc8-0f9f548b8a34" providerId="ADAL" clId="{5C73E5FA-162D-4842-841C-25698BA0EF32}" dt="2019-05-26T13:51:09.244" v="2709" actId="20577"/>
          <ac:graphicFrameMkLst>
            <pc:docMk/>
            <pc:sldMk cId="4170006510" sldId="263"/>
            <ac:graphicFrameMk id="4" creationId="{F29D378C-66C9-4AE6-AE9B-A77727EB83BF}"/>
          </ac:graphicFrameMkLst>
        </pc:graphicFrameChg>
        <pc:picChg chg="add mod">
          <ac:chgData name="Bob Lin" userId="d27be230-a25d-4e8a-9bc8-0f9f548b8a34" providerId="ADAL" clId="{5C73E5FA-162D-4842-841C-25698BA0EF32}" dt="2019-05-13T21:33:08.263" v="263" actId="14100"/>
          <ac:picMkLst>
            <pc:docMk/>
            <pc:sldMk cId="4170006510" sldId="263"/>
            <ac:picMk id="3" creationId="{8B2C8728-4FE1-410A-B2A9-F605F10DD14C}"/>
          </ac:picMkLst>
        </pc:picChg>
      </pc:sldChg>
      <pc:sldChg chg="addSp modSp add">
        <pc:chgData name="Bob Lin" userId="d27be230-a25d-4e8a-9bc8-0f9f548b8a34" providerId="ADAL" clId="{5C73E5FA-162D-4842-841C-25698BA0EF32}" dt="2019-05-26T13:53:34.732" v="2741" actId="14100"/>
        <pc:sldMkLst>
          <pc:docMk/>
          <pc:sldMk cId="2557289918" sldId="264"/>
        </pc:sldMkLst>
        <pc:graphicFrameChg chg="add mod modGraphic">
          <ac:chgData name="Bob Lin" userId="d27be230-a25d-4e8a-9bc8-0f9f548b8a34" providerId="ADAL" clId="{5C73E5FA-162D-4842-841C-25698BA0EF32}" dt="2019-05-26T13:53:34.732" v="2741" actId="14100"/>
          <ac:graphicFrameMkLst>
            <pc:docMk/>
            <pc:sldMk cId="2557289918" sldId="264"/>
            <ac:graphicFrameMk id="4" creationId="{A3A5A1D0-232F-454F-AC33-090C90C12E81}"/>
          </ac:graphicFrameMkLst>
        </pc:graphicFrameChg>
        <pc:picChg chg="add mod">
          <ac:chgData name="Bob Lin" userId="d27be230-a25d-4e8a-9bc8-0f9f548b8a34" providerId="ADAL" clId="{5C73E5FA-162D-4842-841C-25698BA0EF32}" dt="2019-05-26T13:53:31.667" v="2740" actId="14100"/>
          <ac:picMkLst>
            <pc:docMk/>
            <pc:sldMk cId="2557289918" sldId="264"/>
            <ac:picMk id="3" creationId="{9886BA3A-A789-41B8-B0D4-F591B7BCF2FD}"/>
          </ac:picMkLst>
        </pc:picChg>
      </pc:sldChg>
      <pc:sldChg chg="addSp modSp add mod setBg">
        <pc:chgData name="Bob Lin" userId="d27be230-a25d-4e8a-9bc8-0f9f548b8a34" providerId="ADAL" clId="{5C73E5FA-162D-4842-841C-25698BA0EF32}" dt="2019-05-13T21:27:44.283" v="236" actId="14100"/>
        <pc:sldMkLst>
          <pc:docMk/>
          <pc:sldMk cId="3022856426" sldId="265"/>
        </pc:sldMkLst>
        <pc:graphicFrameChg chg="add mod modGraphic">
          <ac:chgData name="Bob Lin" userId="d27be230-a25d-4e8a-9bc8-0f9f548b8a34" providerId="ADAL" clId="{5C73E5FA-162D-4842-841C-25698BA0EF32}" dt="2019-05-13T21:27:44.283" v="236" actId="14100"/>
          <ac:graphicFrameMkLst>
            <pc:docMk/>
            <pc:sldMk cId="3022856426" sldId="265"/>
            <ac:graphicFrameMk id="4" creationId="{19FBA3E1-FD81-4F7A-A5B5-F74501724588}"/>
          </ac:graphicFrameMkLst>
        </pc:graphicFrameChg>
        <pc:picChg chg="add mod">
          <ac:chgData name="Bob Lin" userId="d27be230-a25d-4e8a-9bc8-0f9f548b8a34" providerId="ADAL" clId="{5C73E5FA-162D-4842-841C-25698BA0EF32}" dt="2019-05-13T21:27:16.498" v="216" actId="1076"/>
          <ac:picMkLst>
            <pc:docMk/>
            <pc:sldMk cId="3022856426" sldId="265"/>
            <ac:picMk id="3" creationId="{540B83DC-B12F-457E-9C82-259CB6E4E50B}"/>
          </ac:picMkLst>
        </pc:picChg>
      </pc:sldChg>
      <pc:sldChg chg="addSp delSp modSp add mod setBg">
        <pc:chgData name="Bob Lin" userId="d27be230-a25d-4e8a-9bc8-0f9f548b8a34" providerId="ADAL" clId="{5C73E5FA-162D-4842-841C-25698BA0EF32}" dt="2019-05-13T22:05:40.020" v="890"/>
        <pc:sldMkLst>
          <pc:docMk/>
          <pc:sldMk cId="3858224510" sldId="266"/>
        </pc:sldMkLst>
        <pc:spChg chg="add del">
          <ac:chgData name="Bob Lin" userId="d27be230-a25d-4e8a-9bc8-0f9f548b8a34" providerId="ADAL" clId="{5C73E5FA-162D-4842-841C-25698BA0EF32}" dt="2019-05-13T22:04:53.892" v="844" actId="26606"/>
          <ac:spMkLst>
            <pc:docMk/>
            <pc:sldMk cId="3858224510" sldId="266"/>
            <ac:spMk id="15" creationId="{C651F706-C94E-46D4-BAAE-BAFD1AD976FE}"/>
          </ac:spMkLst>
        </pc:spChg>
        <pc:spChg chg="add del">
          <ac:chgData name="Bob Lin" userId="d27be230-a25d-4e8a-9bc8-0f9f548b8a34" providerId="ADAL" clId="{5C73E5FA-162D-4842-841C-25698BA0EF32}" dt="2019-05-13T22:04:53.892" v="844" actId="26606"/>
          <ac:spMkLst>
            <pc:docMk/>
            <pc:sldMk cId="3858224510" sldId="266"/>
            <ac:spMk id="16" creationId="{A4D1609B-102A-4C77-86A2-ACB29FB96D59}"/>
          </ac:spMkLst>
        </pc:spChg>
        <pc:graphicFrameChg chg="add mod modGraphic">
          <ac:chgData name="Bob Lin" userId="d27be230-a25d-4e8a-9bc8-0f9f548b8a34" providerId="ADAL" clId="{5C73E5FA-162D-4842-841C-25698BA0EF32}" dt="2019-05-13T22:05:40.020" v="890"/>
          <ac:graphicFrameMkLst>
            <pc:docMk/>
            <pc:sldMk cId="3858224510" sldId="266"/>
            <ac:graphicFrameMk id="4" creationId="{2D0D2AAB-3427-442D-A806-6532745DF224}"/>
          </ac:graphicFrameMkLst>
        </pc:graphicFrameChg>
        <pc:picChg chg="add mod">
          <ac:chgData name="Bob Lin" userId="d27be230-a25d-4e8a-9bc8-0f9f548b8a34" providerId="ADAL" clId="{5C73E5FA-162D-4842-841C-25698BA0EF32}" dt="2019-05-13T22:05:16.492" v="852" actId="1076"/>
          <ac:picMkLst>
            <pc:docMk/>
            <pc:sldMk cId="3858224510" sldId="266"/>
            <ac:picMk id="3" creationId="{5A0778C7-D4E5-4DFC-8189-F377AED39445}"/>
          </ac:picMkLst>
        </pc:picChg>
        <pc:picChg chg="add del">
          <ac:chgData name="Bob Lin" userId="d27be230-a25d-4e8a-9bc8-0f9f548b8a34" providerId="ADAL" clId="{5C73E5FA-162D-4842-841C-25698BA0EF32}" dt="2019-05-13T22:04:59.713" v="847" actId="26606"/>
          <ac:picMkLst>
            <pc:docMk/>
            <pc:sldMk cId="3858224510" sldId="266"/>
            <ac:picMk id="8" creationId="{CB607B98-7700-4DC9-8BE8-A876255F9C52}"/>
          </ac:picMkLst>
        </pc:picChg>
        <pc:picChg chg="add del">
          <ac:chgData name="Bob Lin" userId="d27be230-a25d-4e8a-9bc8-0f9f548b8a34" providerId="ADAL" clId="{5C73E5FA-162D-4842-841C-25698BA0EF32}" dt="2019-05-13T22:04:42.180" v="842" actId="26606"/>
          <ac:picMkLst>
            <pc:docMk/>
            <pc:sldMk cId="3858224510" sldId="266"/>
            <ac:picMk id="13" creationId="{CB607B98-7700-4DC9-8BE8-A876255F9C52}"/>
          </ac:picMkLst>
        </pc:picChg>
      </pc:sldChg>
      <pc:sldChg chg="addSp modSp add mod setBg">
        <pc:chgData name="Bob Lin" userId="d27be230-a25d-4e8a-9bc8-0f9f548b8a34" providerId="ADAL" clId="{5C73E5FA-162D-4842-841C-25698BA0EF32}" dt="2019-05-26T13:55:05.754" v="2769" actId="14100"/>
        <pc:sldMkLst>
          <pc:docMk/>
          <pc:sldMk cId="4159316290" sldId="267"/>
        </pc:sldMkLst>
        <pc:graphicFrameChg chg="add mod modGraphic">
          <ac:chgData name="Bob Lin" userId="d27be230-a25d-4e8a-9bc8-0f9f548b8a34" providerId="ADAL" clId="{5C73E5FA-162D-4842-841C-25698BA0EF32}" dt="2019-05-26T13:55:05.754" v="2769" actId="14100"/>
          <ac:graphicFrameMkLst>
            <pc:docMk/>
            <pc:sldMk cId="4159316290" sldId="267"/>
            <ac:graphicFrameMk id="4" creationId="{27D12EA8-BFCA-42A0-AE2A-B8E6693D77E0}"/>
          </ac:graphicFrameMkLst>
        </pc:graphicFrameChg>
        <pc:picChg chg="add mod">
          <ac:chgData name="Bob Lin" userId="d27be230-a25d-4e8a-9bc8-0f9f548b8a34" providerId="ADAL" clId="{5C73E5FA-162D-4842-841C-25698BA0EF32}" dt="2019-05-13T22:07:36.374" v="899" actId="962"/>
          <ac:picMkLst>
            <pc:docMk/>
            <pc:sldMk cId="4159316290" sldId="267"/>
            <ac:picMk id="3" creationId="{9D3EDC0E-4FCF-410A-9A1A-A3A79E975441}"/>
          </ac:picMkLst>
        </pc:picChg>
      </pc:sldChg>
      <pc:sldChg chg="addSp modSp add mod setBg">
        <pc:chgData name="Bob Lin" userId="d27be230-a25d-4e8a-9bc8-0f9f548b8a34" providerId="ADAL" clId="{5C73E5FA-162D-4842-841C-25698BA0EF32}" dt="2019-05-26T13:56:35.343" v="2792" actId="14100"/>
        <pc:sldMkLst>
          <pc:docMk/>
          <pc:sldMk cId="3285006468" sldId="268"/>
        </pc:sldMkLst>
        <pc:graphicFrameChg chg="add mod modGraphic">
          <ac:chgData name="Bob Lin" userId="d27be230-a25d-4e8a-9bc8-0f9f548b8a34" providerId="ADAL" clId="{5C73E5FA-162D-4842-841C-25698BA0EF32}" dt="2019-05-26T13:56:35.343" v="2792" actId="14100"/>
          <ac:graphicFrameMkLst>
            <pc:docMk/>
            <pc:sldMk cId="3285006468" sldId="268"/>
            <ac:graphicFrameMk id="4" creationId="{CDC5B506-1540-4DA2-A60D-22A04D41E7BC}"/>
          </ac:graphicFrameMkLst>
        </pc:graphicFrameChg>
        <pc:picChg chg="add mod">
          <ac:chgData name="Bob Lin" userId="d27be230-a25d-4e8a-9bc8-0f9f548b8a34" providerId="ADAL" clId="{5C73E5FA-162D-4842-841C-25698BA0EF32}" dt="2019-05-13T22:09:35.141" v="940" actId="1076"/>
          <ac:picMkLst>
            <pc:docMk/>
            <pc:sldMk cId="3285006468" sldId="268"/>
            <ac:picMk id="3" creationId="{B8801109-34CD-491C-8F6B-AFD1D14AD34B}"/>
          </ac:picMkLst>
        </pc:picChg>
      </pc:sldChg>
      <pc:sldChg chg="addSp modSp add">
        <pc:chgData name="Bob Lin" userId="d27be230-a25d-4e8a-9bc8-0f9f548b8a34" providerId="ADAL" clId="{5C73E5FA-162D-4842-841C-25698BA0EF32}" dt="2019-05-13T22:10:57.411" v="988" actId="14100"/>
        <pc:sldMkLst>
          <pc:docMk/>
          <pc:sldMk cId="3813169008" sldId="269"/>
        </pc:sldMkLst>
        <pc:graphicFrameChg chg="add mod modGraphic">
          <ac:chgData name="Bob Lin" userId="d27be230-a25d-4e8a-9bc8-0f9f548b8a34" providerId="ADAL" clId="{5C73E5FA-162D-4842-841C-25698BA0EF32}" dt="2019-05-13T22:10:57.411" v="988" actId="14100"/>
          <ac:graphicFrameMkLst>
            <pc:docMk/>
            <pc:sldMk cId="3813169008" sldId="269"/>
            <ac:graphicFrameMk id="4" creationId="{76E58817-C828-4829-B4DF-53659BA5C37C}"/>
          </ac:graphicFrameMkLst>
        </pc:graphicFrameChg>
        <pc:picChg chg="add mod">
          <ac:chgData name="Bob Lin" userId="d27be230-a25d-4e8a-9bc8-0f9f548b8a34" providerId="ADAL" clId="{5C73E5FA-162D-4842-841C-25698BA0EF32}" dt="2019-05-13T22:10:35.332" v="965" actId="962"/>
          <ac:picMkLst>
            <pc:docMk/>
            <pc:sldMk cId="3813169008" sldId="269"/>
            <ac:picMk id="3" creationId="{60B31E79-E771-4D6F-9455-BA407395BBE1}"/>
          </ac:picMkLst>
        </pc:picChg>
      </pc:sldChg>
      <pc:sldChg chg="addSp modSp add mod setBg">
        <pc:chgData name="Bob Lin" userId="d27be230-a25d-4e8a-9bc8-0f9f548b8a34" providerId="ADAL" clId="{5C73E5FA-162D-4842-841C-25698BA0EF32}" dt="2019-05-13T22:11:48.304" v="1021"/>
        <pc:sldMkLst>
          <pc:docMk/>
          <pc:sldMk cId="61063664" sldId="270"/>
        </pc:sldMkLst>
        <pc:graphicFrameChg chg="add mod modGraphic">
          <ac:chgData name="Bob Lin" userId="d27be230-a25d-4e8a-9bc8-0f9f548b8a34" providerId="ADAL" clId="{5C73E5FA-162D-4842-841C-25698BA0EF32}" dt="2019-05-13T22:11:48.304" v="1021"/>
          <ac:graphicFrameMkLst>
            <pc:docMk/>
            <pc:sldMk cId="61063664" sldId="270"/>
            <ac:graphicFrameMk id="4" creationId="{68FF062E-DD96-4D81-B6C3-7F1C586CC948}"/>
          </ac:graphicFrameMkLst>
        </pc:graphicFrameChg>
        <pc:picChg chg="add mod">
          <ac:chgData name="Bob Lin" userId="d27be230-a25d-4e8a-9bc8-0f9f548b8a34" providerId="ADAL" clId="{5C73E5FA-162D-4842-841C-25698BA0EF32}" dt="2019-05-13T22:11:24.022" v="993" actId="26606"/>
          <ac:picMkLst>
            <pc:docMk/>
            <pc:sldMk cId="61063664" sldId="270"/>
            <ac:picMk id="3" creationId="{014B0D74-7F44-4C72-A009-7A23B69A3254}"/>
          </ac:picMkLst>
        </pc:picChg>
      </pc:sldChg>
      <pc:sldChg chg="addSp modSp add mod setBg">
        <pc:chgData name="Bob Lin" userId="d27be230-a25d-4e8a-9bc8-0f9f548b8a34" providerId="ADAL" clId="{5C73E5FA-162D-4842-841C-25698BA0EF32}" dt="2019-05-13T22:12:44.272" v="1045" actId="1076"/>
        <pc:sldMkLst>
          <pc:docMk/>
          <pc:sldMk cId="563705490" sldId="271"/>
        </pc:sldMkLst>
        <pc:graphicFrameChg chg="add mod modGraphic">
          <ac:chgData name="Bob Lin" userId="d27be230-a25d-4e8a-9bc8-0f9f548b8a34" providerId="ADAL" clId="{5C73E5FA-162D-4842-841C-25698BA0EF32}" dt="2019-05-13T22:12:44.272" v="1045" actId="1076"/>
          <ac:graphicFrameMkLst>
            <pc:docMk/>
            <pc:sldMk cId="563705490" sldId="271"/>
            <ac:graphicFrameMk id="4" creationId="{9A6C848A-10ED-4D35-96EB-777B5C57EE49}"/>
          </ac:graphicFrameMkLst>
        </pc:graphicFrameChg>
        <pc:picChg chg="add mod">
          <ac:chgData name="Bob Lin" userId="d27be230-a25d-4e8a-9bc8-0f9f548b8a34" providerId="ADAL" clId="{5C73E5FA-162D-4842-841C-25698BA0EF32}" dt="2019-05-13T22:12:19.507" v="1026" actId="26606"/>
          <ac:picMkLst>
            <pc:docMk/>
            <pc:sldMk cId="563705490" sldId="271"/>
            <ac:picMk id="3" creationId="{F28BF569-7E48-46A8-9A29-672EAC4D700E}"/>
          </ac:picMkLst>
        </pc:picChg>
      </pc:sldChg>
      <pc:sldChg chg="addSp modSp add mod setBg">
        <pc:chgData name="Bob Lin" userId="d27be230-a25d-4e8a-9bc8-0f9f548b8a34" providerId="ADAL" clId="{5C73E5FA-162D-4842-841C-25698BA0EF32}" dt="2019-05-14T14:38:33.185" v="1097" actId="14100"/>
        <pc:sldMkLst>
          <pc:docMk/>
          <pc:sldMk cId="1140586548" sldId="272"/>
        </pc:sldMkLst>
        <pc:graphicFrameChg chg="add mod modGraphic">
          <ac:chgData name="Bob Lin" userId="d27be230-a25d-4e8a-9bc8-0f9f548b8a34" providerId="ADAL" clId="{5C73E5FA-162D-4842-841C-25698BA0EF32}" dt="2019-05-14T14:38:33.185" v="1097" actId="14100"/>
          <ac:graphicFrameMkLst>
            <pc:docMk/>
            <pc:sldMk cId="1140586548" sldId="272"/>
            <ac:graphicFrameMk id="4" creationId="{D703F040-079F-4D55-BF88-A93C1EC5B387}"/>
          </ac:graphicFrameMkLst>
        </pc:graphicFrameChg>
        <pc:picChg chg="add mod">
          <ac:chgData name="Bob Lin" userId="d27be230-a25d-4e8a-9bc8-0f9f548b8a34" providerId="ADAL" clId="{5C73E5FA-162D-4842-841C-25698BA0EF32}" dt="2019-05-14T14:38:00.389" v="1051" actId="1076"/>
          <ac:picMkLst>
            <pc:docMk/>
            <pc:sldMk cId="1140586548" sldId="272"/>
            <ac:picMk id="3" creationId="{C17B82DB-B067-495E-ADF4-0345967A3C99}"/>
          </ac:picMkLst>
        </pc:picChg>
      </pc:sldChg>
      <pc:sldChg chg="addSp modSp add mod setBg">
        <pc:chgData name="Bob Lin" userId="d27be230-a25d-4e8a-9bc8-0f9f548b8a34" providerId="ADAL" clId="{5C73E5FA-162D-4842-841C-25698BA0EF32}" dt="2019-05-26T13:29:44.746" v="2331" actId="14100"/>
        <pc:sldMkLst>
          <pc:docMk/>
          <pc:sldMk cId="1032261939" sldId="273"/>
        </pc:sldMkLst>
        <pc:graphicFrameChg chg="add mod modGraphic">
          <ac:chgData name="Bob Lin" userId="d27be230-a25d-4e8a-9bc8-0f9f548b8a34" providerId="ADAL" clId="{5C73E5FA-162D-4842-841C-25698BA0EF32}" dt="2019-05-26T13:29:44.746" v="2331" actId="14100"/>
          <ac:graphicFrameMkLst>
            <pc:docMk/>
            <pc:sldMk cId="1032261939" sldId="273"/>
            <ac:graphicFrameMk id="4" creationId="{62381450-6E1D-4F3F-B790-6827C1C9C721}"/>
          </ac:graphicFrameMkLst>
        </pc:graphicFrameChg>
        <pc:picChg chg="add mod">
          <ac:chgData name="Bob Lin" userId="d27be230-a25d-4e8a-9bc8-0f9f548b8a34" providerId="ADAL" clId="{5C73E5FA-162D-4842-841C-25698BA0EF32}" dt="2019-05-14T15:17:53.319" v="1102" actId="26606"/>
          <ac:picMkLst>
            <pc:docMk/>
            <pc:sldMk cId="1032261939" sldId="273"/>
            <ac:picMk id="3" creationId="{A535E80C-11F0-4BA5-BE69-51CA9452BF28}"/>
          </ac:picMkLst>
        </pc:picChg>
      </pc:sldChg>
      <pc:sldChg chg="addSp modSp add mod setBg">
        <pc:chgData name="Bob Lin" userId="d27be230-a25d-4e8a-9bc8-0f9f548b8a34" providerId="ADAL" clId="{5C73E5FA-162D-4842-841C-25698BA0EF32}" dt="2019-05-14T15:19:31.350" v="1179" actId="1076"/>
        <pc:sldMkLst>
          <pc:docMk/>
          <pc:sldMk cId="2252519876" sldId="274"/>
        </pc:sldMkLst>
        <pc:graphicFrameChg chg="add mod modGraphic">
          <ac:chgData name="Bob Lin" userId="d27be230-a25d-4e8a-9bc8-0f9f548b8a34" providerId="ADAL" clId="{5C73E5FA-162D-4842-841C-25698BA0EF32}" dt="2019-05-14T15:19:31.350" v="1179" actId="1076"/>
          <ac:graphicFrameMkLst>
            <pc:docMk/>
            <pc:sldMk cId="2252519876" sldId="274"/>
            <ac:graphicFrameMk id="4" creationId="{81E5CB8C-582F-4A0C-A5B0-1CB874A1A4BB}"/>
          </ac:graphicFrameMkLst>
        </pc:graphicFrameChg>
        <pc:picChg chg="add mod">
          <ac:chgData name="Bob Lin" userId="d27be230-a25d-4e8a-9bc8-0f9f548b8a34" providerId="ADAL" clId="{5C73E5FA-162D-4842-841C-25698BA0EF32}" dt="2019-05-14T15:19:10.257" v="1156" actId="26606"/>
          <ac:picMkLst>
            <pc:docMk/>
            <pc:sldMk cId="2252519876" sldId="274"/>
            <ac:picMk id="3" creationId="{71CCDB7F-B717-42CE-8D8F-3EDAEFC59005}"/>
          </ac:picMkLst>
        </pc:picChg>
      </pc:sldChg>
      <pc:sldChg chg="addSp modSp add mod setBg">
        <pc:chgData name="Bob Lin" userId="d27be230-a25d-4e8a-9bc8-0f9f548b8a34" providerId="ADAL" clId="{5C73E5FA-162D-4842-841C-25698BA0EF32}" dt="2019-05-14T15:22:37.679" v="1291" actId="14734"/>
        <pc:sldMkLst>
          <pc:docMk/>
          <pc:sldMk cId="2354153727" sldId="275"/>
        </pc:sldMkLst>
        <pc:graphicFrameChg chg="add mod modGraphic">
          <ac:chgData name="Bob Lin" userId="d27be230-a25d-4e8a-9bc8-0f9f548b8a34" providerId="ADAL" clId="{5C73E5FA-162D-4842-841C-25698BA0EF32}" dt="2019-05-14T15:22:37.679" v="1291" actId="14734"/>
          <ac:graphicFrameMkLst>
            <pc:docMk/>
            <pc:sldMk cId="2354153727" sldId="275"/>
            <ac:graphicFrameMk id="4" creationId="{4748B40B-0455-4026-A2DF-1DA4AABA4F59}"/>
          </ac:graphicFrameMkLst>
        </pc:graphicFrameChg>
        <pc:picChg chg="add mod">
          <ac:chgData name="Bob Lin" userId="d27be230-a25d-4e8a-9bc8-0f9f548b8a34" providerId="ADAL" clId="{5C73E5FA-162D-4842-841C-25698BA0EF32}" dt="2019-05-14T15:21:58.445" v="1265" actId="962"/>
          <ac:picMkLst>
            <pc:docMk/>
            <pc:sldMk cId="2354153727" sldId="275"/>
            <ac:picMk id="3" creationId="{F63261C0-BCDD-47A2-89AF-93B9514A9CC1}"/>
          </ac:picMkLst>
        </pc:picChg>
      </pc:sldChg>
      <pc:sldChg chg="addSp modSp add ord">
        <pc:chgData name="Bob Lin" userId="d27be230-a25d-4e8a-9bc8-0f9f548b8a34" providerId="ADAL" clId="{5C73E5FA-162D-4842-841C-25698BA0EF32}" dt="2019-05-23T20:57:17.101" v="2139"/>
        <pc:sldMkLst>
          <pc:docMk/>
          <pc:sldMk cId="1047338194" sldId="276"/>
        </pc:sldMkLst>
        <pc:graphicFrameChg chg="add mod modGraphic">
          <ac:chgData name="Bob Lin" userId="d27be230-a25d-4e8a-9bc8-0f9f548b8a34" providerId="ADAL" clId="{5C73E5FA-162D-4842-841C-25698BA0EF32}" dt="2019-05-14T15:33:11.852" v="1313" actId="1076"/>
          <ac:graphicFrameMkLst>
            <pc:docMk/>
            <pc:sldMk cId="1047338194" sldId="276"/>
            <ac:graphicFrameMk id="4" creationId="{00F97BC3-B820-4708-AB09-B504590738C9}"/>
          </ac:graphicFrameMkLst>
        </pc:graphicFrameChg>
        <pc:picChg chg="add mod">
          <ac:chgData name="Bob Lin" userId="d27be230-a25d-4e8a-9bc8-0f9f548b8a34" providerId="ADAL" clId="{5C73E5FA-162D-4842-841C-25698BA0EF32}" dt="2019-05-14T15:32:26.430" v="1309"/>
          <ac:picMkLst>
            <pc:docMk/>
            <pc:sldMk cId="1047338194" sldId="276"/>
            <ac:picMk id="3" creationId="{91F7653C-C910-4B0F-BEF3-AE215C1C781C}"/>
          </ac:picMkLst>
        </pc:picChg>
      </pc:sldChg>
      <pc:sldChg chg="addSp modSp add mod setBg">
        <pc:chgData name="Bob Lin" userId="d27be230-a25d-4e8a-9bc8-0f9f548b8a34" providerId="ADAL" clId="{5C73E5FA-162D-4842-841C-25698BA0EF32}" dt="2019-05-16T01:28:49.901" v="1818"/>
        <pc:sldMkLst>
          <pc:docMk/>
          <pc:sldMk cId="2790379662" sldId="277"/>
        </pc:sldMkLst>
        <pc:spChg chg="add">
          <ac:chgData name="Bob Lin" userId="d27be230-a25d-4e8a-9bc8-0f9f548b8a34" providerId="ADAL" clId="{5C73E5FA-162D-4842-841C-25698BA0EF32}" dt="2019-05-14T15:35:39.157" v="1322" actId="26606"/>
          <ac:spMkLst>
            <pc:docMk/>
            <pc:sldMk cId="2790379662" sldId="277"/>
            <ac:spMk id="8" creationId="{32BC26D8-82FB-445E-AA49-62A77D7C1EE0}"/>
          </ac:spMkLst>
        </pc:spChg>
        <pc:spChg chg="add">
          <ac:chgData name="Bob Lin" userId="d27be230-a25d-4e8a-9bc8-0f9f548b8a34" providerId="ADAL" clId="{5C73E5FA-162D-4842-841C-25698BA0EF32}" dt="2019-05-14T15:35:39.157" v="1322" actId="26606"/>
          <ac:spMkLst>
            <pc:docMk/>
            <pc:sldMk cId="2790379662" sldId="277"/>
            <ac:spMk id="10" creationId="{CB44330D-EA18-4254-AA95-EB49948539B8}"/>
          </ac:spMkLst>
        </pc:spChg>
        <pc:graphicFrameChg chg="add mod modGraphic">
          <ac:chgData name="Bob Lin" userId="d27be230-a25d-4e8a-9bc8-0f9f548b8a34" providerId="ADAL" clId="{5C73E5FA-162D-4842-841C-25698BA0EF32}" dt="2019-05-16T01:28:49.901" v="1818"/>
          <ac:graphicFrameMkLst>
            <pc:docMk/>
            <pc:sldMk cId="2790379662" sldId="277"/>
            <ac:graphicFrameMk id="4" creationId="{31785E82-68C5-4FB6-A778-4828A7E3012C}"/>
          </ac:graphicFrameMkLst>
        </pc:graphicFrameChg>
        <pc:picChg chg="add mod">
          <ac:chgData name="Bob Lin" userId="d27be230-a25d-4e8a-9bc8-0f9f548b8a34" providerId="ADAL" clId="{5C73E5FA-162D-4842-841C-25698BA0EF32}" dt="2019-05-14T15:35:39.157" v="1322" actId="26606"/>
          <ac:picMkLst>
            <pc:docMk/>
            <pc:sldMk cId="2790379662" sldId="277"/>
            <ac:picMk id="3" creationId="{F80FC4F9-84B2-4BDC-9E13-FE2717E7475B}"/>
          </ac:picMkLst>
        </pc:picChg>
      </pc:sldChg>
      <pc:sldChg chg="addSp modSp add mod setBg setClrOvrMap">
        <pc:chgData name="Bob Lin" userId="d27be230-a25d-4e8a-9bc8-0f9f548b8a34" providerId="ADAL" clId="{5C73E5FA-162D-4842-841C-25698BA0EF32}" dt="2019-05-14T15:40:09.774" v="1451" actId="20577"/>
        <pc:sldMkLst>
          <pc:docMk/>
          <pc:sldMk cId="3481185482" sldId="278"/>
        </pc:sldMkLst>
        <pc:spChg chg="add mod">
          <ac:chgData name="Bob Lin" userId="d27be230-a25d-4e8a-9bc8-0f9f548b8a34" providerId="ADAL" clId="{5C73E5FA-162D-4842-841C-25698BA0EF32}" dt="2019-05-14T15:40:03.509" v="1449"/>
          <ac:spMkLst>
            <pc:docMk/>
            <pc:sldMk cId="3481185482" sldId="278"/>
            <ac:spMk id="2" creationId="{73084706-E795-435C-8F79-2D8DF3E4C135}"/>
          </ac:spMkLst>
        </pc:spChg>
        <pc:spChg chg="add mod">
          <ac:chgData name="Bob Lin" userId="d27be230-a25d-4e8a-9bc8-0f9f548b8a34" providerId="ADAL" clId="{5C73E5FA-162D-4842-841C-25698BA0EF32}" dt="2019-05-14T15:40:09.774" v="1451" actId="20577"/>
          <ac:spMkLst>
            <pc:docMk/>
            <pc:sldMk cId="3481185482" sldId="278"/>
            <ac:spMk id="3" creationId="{AA360E39-E777-40EB-94F6-AECC2638F9A1}"/>
          </ac:spMkLst>
        </pc:spChg>
        <pc:spChg chg="add">
          <ac:chgData name="Bob Lin" userId="d27be230-a25d-4e8a-9bc8-0f9f548b8a34" providerId="ADAL" clId="{5C73E5FA-162D-4842-841C-25698BA0EF32}" dt="2019-05-14T15:39:50.118" v="1448" actId="26606"/>
          <ac:spMkLst>
            <pc:docMk/>
            <pc:sldMk cId="3481185482" sldId="278"/>
            <ac:spMk id="8" creationId="{2A8AA5BC-4F7A-4226-8F99-6D824B226A97}"/>
          </ac:spMkLst>
        </pc:spChg>
        <pc:spChg chg="add">
          <ac:chgData name="Bob Lin" userId="d27be230-a25d-4e8a-9bc8-0f9f548b8a34" providerId="ADAL" clId="{5C73E5FA-162D-4842-841C-25698BA0EF32}" dt="2019-05-14T15:39:50.118" v="1448" actId="26606"/>
          <ac:spMkLst>
            <pc:docMk/>
            <pc:sldMk cId="3481185482" sldId="278"/>
            <ac:spMk id="10" creationId="{3E5445C6-DD42-4979-86FF-03730E8C6DB0}"/>
          </ac:spMkLst>
        </pc:spChg>
        <pc:cxnChg chg="add">
          <ac:chgData name="Bob Lin" userId="d27be230-a25d-4e8a-9bc8-0f9f548b8a34" providerId="ADAL" clId="{5C73E5FA-162D-4842-841C-25698BA0EF32}" dt="2019-05-14T15:39:50.118" v="1448" actId="26606"/>
          <ac:cxnSpMkLst>
            <pc:docMk/>
            <pc:sldMk cId="3481185482" sldId="278"/>
            <ac:cxnSpMk id="12" creationId="{45000665-DFC7-417E-8FD7-516A0F15C975}"/>
          </ac:cxnSpMkLst>
        </pc:cxnChg>
      </pc:sldChg>
      <pc:sldChg chg="addSp delSp modSp add mod setBg">
        <pc:chgData name="Bob Lin" userId="d27be230-a25d-4e8a-9bc8-0f9f548b8a34" providerId="ADAL" clId="{5C73E5FA-162D-4842-841C-25698BA0EF32}" dt="2019-05-14T15:41:45.681" v="1467" actId="26606"/>
        <pc:sldMkLst>
          <pc:docMk/>
          <pc:sldMk cId="3056123240" sldId="279"/>
        </pc:sldMkLst>
        <pc:spChg chg="del">
          <ac:chgData name="Bob Lin" userId="d27be230-a25d-4e8a-9bc8-0f9f548b8a34" providerId="ADAL" clId="{5C73E5FA-162D-4842-841C-25698BA0EF32}" dt="2019-05-14T15:40:47.024" v="1453"/>
          <ac:spMkLst>
            <pc:docMk/>
            <pc:sldMk cId="3056123240" sldId="279"/>
            <ac:spMk id="2" creationId="{478B6BB9-7235-416E-9A27-1019EF5D2EEF}"/>
          </ac:spMkLst>
        </pc:spChg>
        <pc:spChg chg="del">
          <ac:chgData name="Bob Lin" userId="d27be230-a25d-4e8a-9bc8-0f9f548b8a34" providerId="ADAL" clId="{5C73E5FA-162D-4842-841C-25698BA0EF32}" dt="2019-05-14T15:40:47.024" v="1453"/>
          <ac:spMkLst>
            <pc:docMk/>
            <pc:sldMk cId="3056123240" sldId="279"/>
            <ac:spMk id="3" creationId="{266F6297-25AC-4EDD-943C-10D1C2C3E793}"/>
          </ac:spMkLst>
        </pc:spChg>
        <pc:spChg chg="add del">
          <ac:chgData name="Bob Lin" userId="d27be230-a25d-4e8a-9bc8-0f9f548b8a34" providerId="ADAL" clId="{5C73E5FA-162D-4842-841C-25698BA0EF32}" dt="2019-05-14T15:40:54.321" v="1455"/>
          <ac:spMkLst>
            <pc:docMk/>
            <pc:sldMk cId="3056123240" sldId="279"/>
            <ac:spMk id="4" creationId="{1E4417BA-F959-4758-9E90-8DDDF5E2F88C}"/>
          </ac:spMkLst>
        </pc:spChg>
        <pc:spChg chg="add del">
          <ac:chgData name="Bob Lin" userId="d27be230-a25d-4e8a-9bc8-0f9f548b8a34" providerId="ADAL" clId="{5C73E5FA-162D-4842-841C-25698BA0EF32}" dt="2019-05-14T15:41:45.681" v="1467" actId="26606"/>
          <ac:spMkLst>
            <pc:docMk/>
            <pc:sldMk cId="3056123240" sldId="279"/>
            <ac:spMk id="11" creationId="{32BC26D8-82FB-445E-AA49-62A77D7C1EE0}"/>
          </ac:spMkLst>
        </pc:spChg>
        <pc:spChg chg="add del">
          <ac:chgData name="Bob Lin" userId="d27be230-a25d-4e8a-9bc8-0f9f548b8a34" providerId="ADAL" clId="{5C73E5FA-162D-4842-841C-25698BA0EF32}" dt="2019-05-14T15:41:45.681" v="1467" actId="26606"/>
          <ac:spMkLst>
            <pc:docMk/>
            <pc:sldMk cId="3056123240" sldId="279"/>
            <ac:spMk id="13" creationId="{CB44330D-EA18-4254-AA95-EB49948539B8}"/>
          </ac:spMkLst>
        </pc:spChg>
        <pc:picChg chg="add mod">
          <ac:chgData name="Bob Lin" userId="d27be230-a25d-4e8a-9bc8-0f9f548b8a34" providerId="ADAL" clId="{5C73E5FA-162D-4842-841C-25698BA0EF32}" dt="2019-05-14T15:41:45.681" v="1467" actId="26606"/>
          <ac:picMkLst>
            <pc:docMk/>
            <pc:sldMk cId="3056123240" sldId="279"/>
            <ac:picMk id="6" creationId="{74F080F2-D0A0-4249-950D-D6D14794F63D}"/>
          </ac:picMkLst>
        </pc:picChg>
      </pc:sldChg>
      <pc:sldChg chg="addSp modSp add mod setBg">
        <pc:chgData name="Bob Lin" userId="d27be230-a25d-4e8a-9bc8-0f9f548b8a34" providerId="ADAL" clId="{5C73E5FA-162D-4842-841C-25698BA0EF32}" dt="2019-05-14T15:41:39.478" v="1466" actId="26606"/>
        <pc:sldMkLst>
          <pc:docMk/>
          <pc:sldMk cId="3234407428" sldId="280"/>
        </pc:sldMkLst>
        <pc:picChg chg="add mod">
          <ac:chgData name="Bob Lin" userId="d27be230-a25d-4e8a-9bc8-0f9f548b8a34" providerId="ADAL" clId="{5C73E5FA-162D-4842-841C-25698BA0EF32}" dt="2019-05-14T15:41:39.478" v="1466" actId="26606"/>
          <ac:picMkLst>
            <pc:docMk/>
            <pc:sldMk cId="3234407428" sldId="280"/>
            <ac:picMk id="3" creationId="{4B61E903-47BC-41C1-B053-4E8706B653D4}"/>
          </ac:picMkLst>
        </pc:picChg>
      </pc:sldChg>
      <pc:sldChg chg="addSp modSp add setBg">
        <pc:chgData name="Bob Lin" userId="d27be230-a25d-4e8a-9bc8-0f9f548b8a34" providerId="ADAL" clId="{5C73E5FA-162D-4842-841C-25698BA0EF32}" dt="2019-05-23T20:43:48.555" v="2075"/>
        <pc:sldMkLst>
          <pc:docMk/>
          <pc:sldMk cId="1162347916" sldId="281"/>
        </pc:sldMkLst>
        <pc:spChg chg="add mod">
          <ac:chgData name="Bob Lin" userId="d27be230-a25d-4e8a-9bc8-0f9f548b8a34" providerId="ADAL" clId="{5C73E5FA-162D-4842-841C-25698BA0EF32}" dt="2019-05-23T20:43:48.555" v="2075"/>
          <ac:spMkLst>
            <pc:docMk/>
            <pc:sldMk cId="1162347916" sldId="281"/>
            <ac:spMk id="2" creationId="{7DAEDF7D-65A2-48AF-94BB-A07C8148EBAF}"/>
          </ac:spMkLst>
        </pc:spChg>
      </pc:sldChg>
      <pc:sldChg chg="addSp modSp add mod setBg">
        <pc:chgData name="Bob Lin" userId="d27be230-a25d-4e8a-9bc8-0f9f548b8a34" providerId="ADAL" clId="{5C73E5FA-162D-4842-841C-25698BA0EF32}" dt="2019-05-26T13:59:45.165" v="2823" actId="14100"/>
        <pc:sldMkLst>
          <pc:docMk/>
          <pc:sldMk cId="1798965730" sldId="282"/>
        </pc:sldMkLst>
        <pc:graphicFrameChg chg="add mod modGraphic">
          <ac:chgData name="Bob Lin" userId="d27be230-a25d-4e8a-9bc8-0f9f548b8a34" providerId="ADAL" clId="{5C73E5FA-162D-4842-841C-25698BA0EF32}" dt="2019-05-26T13:59:45.165" v="2823" actId="14100"/>
          <ac:graphicFrameMkLst>
            <pc:docMk/>
            <pc:sldMk cId="1798965730" sldId="282"/>
            <ac:graphicFrameMk id="4" creationId="{B9B376E2-4D33-4818-B819-02753F02506A}"/>
          </ac:graphicFrameMkLst>
        </pc:graphicFrameChg>
        <pc:picChg chg="add mod">
          <ac:chgData name="Bob Lin" userId="d27be230-a25d-4e8a-9bc8-0f9f548b8a34" providerId="ADAL" clId="{5C73E5FA-162D-4842-841C-25698BA0EF32}" dt="2019-05-16T01:29:26.137" v="1822" actId="26606"/>
          <ac:picMkLst>
            <pc:docMk/>
            <pc:sldMk cId="1798965730" sldId="282"/>
            <ac:picMk id="3" creationId="{8BED92A7-ACC2-4117-B01A-12D62227DE8A}"/>
          </ac:picMkLst>
        </pc:picChg>
      </pc:sldChg>
      <pc:sldChg chg="addSp modSp add mod setBg">
        <pc:chgData name="Bob Lin" userId="d27be230-a25d-4e8a-9bc8-0f9f548b8a34" providerId="ADAL" clId="{5C73E5FA-162D-4842-841C-25698BA0EF32}" dt="2019-05-26T14:01:01.532" v="2848" actId="14100"/>
        <pc:sldMkLst>
          <pc:docMk/>
          <pc:sldMk cId="81669993" sldId="283"/>
        </pc:sldMkLst>
        <pc:graphicFrameChg chg="add mod modGraphic">
          <ac:chgData name="Bob Lin" userId="d27be230-a25d-4e8a-9bc8-0f9f548b8a34" providerId="ADAL" clId="{5C73E5FA-162D-4842-841C-25698BA0EF32}" dt="2019-05-26T14:01:01.532" v="2848" actId="14100"/>
          <ac:graphicFrameMkLst>
            <pc:docMk/>
            <pc:sldMk cId="81669993" sldId="283"/>
            <ac:graphicFrameMk id="4" creationId="{9EBB8A8C-CD46-4480-9544-1D09E5A6C932}"/>
          </ac:graphicFrameMkLst>
        </pc:graphicFrameChg>
        <pc:picChg chg="add mod">
          <ac:chgData name="Bob Lin" userId="d27be230-a25d-4e8a-9bc8-0f9f548b8a34" providerId="ADAL" clId="{5C73E5FA-162D-4842-841C-25698BA0EF32}" dt="2019-05-16T01:31:17.639" v="1850" actId="26606"/>
          <ac:picMkLst>
            <pc:docMk/>
            <pc:sldMk cId="81669993" sldId="283"/>
            <ac:picMk id="3" creationId="{DCD49639-FAF6-497C-8ADA-BE50ADF42628}"/>
          </ac:picMkLst>
        </pc:picChg>
      </pc:sldChg>
      <pc:sldChg chg="addSp modSp add mod setBg">
        <pc:chgData name="Bob Lin" userId="d27be230-a25d-4e8a-9bc8-0f9f548b8a34" providerId="ADAL" clId="{5C73E5FA-162D-4842-841C-25698BA0EF32}" dt="2019-05-26T14:05:03.255" v="2886" actId="14100"/>
        <pc:sldMkLst>
          <pc:docMk/>
          <pc:sldMk cId="1516651629" sldId="284"/>
        </pc:sldMkLst>
        <pc:graphicFrameChg chg="add mod modGraphic">
          <ac:chgData name="Bob Lin" userId="d27be230-a25d-4e8a-9bc8-0f9f548b8a34" providerId="ADAL" clId="{5C73E5FA-162D-4842-841C-25698BA0EF32}" dt="2019-05-26T14:05:03.255" v="2886" actId="14100"/>
          <ac:graphicFrameMkLst>
            <pc:docMk/>
            <pc:sldMk cId="1516651629" sldId="284"/>
            <ac:graphicFrameMk id="4" creationId="{A4BFFA3A-2605-46F5-B4AE-B7E8E6A332FC}"/>
          </ac:graphicFrameMkLst>
        </pc:graphicFrameChg>
        <pc:picChg chg="add mod">
          <ac:chgData name="Bob Lin" userId="d27be230-a25d-4e8a-9bc8-0f9f548b8a34" providerId="ADAL" clId="{5C73E5FA-162D-4842-841C-25698BA0EF32}" dt="2019-05-16T01:32:07.342" v="1869" actId="962"/>
          <ac:picMkLst>
            <pc:docMk/>
            <pc:sldMk cId="1516651629" sldId="284"/>
            <ac:picMk id="3" creationId="{D799CC65-F777-491B-BBB4-C9AA0710CD43}"/>
          </ac:picMkLst>
        </pc:picChg>
      </pc:sldChg>
      <pc:sldChg chg="addSp modSp add mod setBg">
        <pc:chgData name="Bob Lin" userId="d27be230-a25d-4e8a-9bc8-0f9f548b8a34" providerId="ADAL" clId="{5C73E5FA-162D-4842-841C-25698BA0EF32}" dt="2019-05-26T14:06:07.998" v="2910" actId="14100"/>
        <pc:sldMkLst>
          <pc:docMk/>
          <pc:sldMk cId="2056049325" sldId="285"/>
        </pc:sldMkLst>
        <pc:graphicFrameChg chg="add mod modGraphic">
          <ac:chgData name="Bob Lin" userId="d27be230-a25d-4e8a-9bc8-0f9f548b8a34" providerId="ADAL" clId="{5C73E5FA-162D-4842-841C-25698BA0EF32}" dt="2019-05-26T14:06:07.998" v="2910" actId="14100"/>
          <ac:graphicFrameMkLst>
            <pc:docMk/>
            <pc:sldMk cId="2056049325" sldId="285"/>
            <ac:graphicFrameMk id="4" creationId="{6EB0FDE9-6102-4100-98A6-39751F622F8D}"/>
          </ac:graphicFrameMkLst>
        </pc:graphicFrameChg>
        <pc:picChg chg="add mod">
          <ac:chgData name="Bob Lin" userId="d27be230-a25d-4e8a-9bc8-0f9f548b8a34" providerId="ADAL" clId="{5C73E5FA-162D-4842-841C-25698BA0EF32}" dt="2019-05-16T01:33:04.234" v="1889" actId="962"/>
          <ac:picMkLst>
            <pc:docMk/>
            <pc:sldMk cId="2056049325" sldId="285"/>
            <ac:picMk id="3" creationId="{C80A07A0-2B52-400A-BF95-A6E1ABB42F07}"/>
          </ac:picMkLst>
        </pc:picChg>
      </pc:sldChg>
      <pc:sldChg chg="addSp modSp add mod setBg">
        <pc:chgData name="Bob Lin" userId="d27be230-a25d-4e8a-9bc8-0f9f548b8a34" providerId="ADAL" clId="{5C73E5FA-162D-4842-841C-25698BA0EF32}" dt="2019-05-26T13:49:47.601" v="2685" actId="14100"/>
        <pc:sldMkLst>
          <pc:docMk/>
          <pc:sldMk cId="1233032832" sldId="286"/>
        </pc:sldMkLst>
        <pc:graphicFrameChg chg="add mod modGraphic">
          <ac:chgData name="Bob Lin" userId="d27be230-a25d-4e8a-9bc8-0f9f548b8a34" providerId="ADAL" clId="{5C73E5FA-162D-4842-841C-25698BA0EF32}" dt="2019-05-26T13:49:47.601" v="2685" actId="14100"/>
          <ac:graphicFrameMkLst>
            <pc:docMk/>
            <pc:sldMk cId="1233032832" sldId="286"/>
            <ac:graphicFrameMk id="4" creationId="{E52C7F97-29FB-430A-946C-E3EF4F73FFE8}"/>
          </ac:graphicFrameMkLst>
        </pc:graphicFrameChg>
        <pc:picChg chg="add mod">
          <ac:chgData name="Bob Lin" userId="d27be230-a25d-4e8a-9bc8-0f9f548b8a34" providerId="ADAL" clId="{5C73E5FA-162D-4842-841C-25698BA0EF32}" dt="2019-05-16T01:33:56.823" v="1935" actId="962"/>
          <ac:picMkLst>
            <pc:docMk/>
            <pc:sldMk cId="1233032832" sldId="286"/>
            <ac:picMk id="3" creationId="{7FC61AC3-B4C8-4626-A296-24EB374B350A}"/>
          </ac:picMkLst>
        </pc:picChg>
      </pc:sldChg>
      <pc:sldChg chg="addSp modSp add mod setBg">
        <pc:chgData name="Bob Lin" userId="d27be230-a25d-4e8a-9bc8-0f9f548b8a34" providerId="ADAL" clId="{5C73E5FA-162D-4842-841C-25698BA0EF32}" dt="2019-05-26T14:07:01.256" v="2936" actId="14100"/>
        <pc:sldMkLst>
          <pc:docMk/>
          <pc:sldMk cId="3692375447" sldId="287"/>
        </pc:sldMkLst>
        <pc:graphicFrameChg chg="add mod modGraphic">
          <ac:chgData name="Bob Lin" userId="d27be230-a25d-4e8a-9bc8-0f9f548b8a34" providerId="ADAL" clId="{5C73E5FA-162D-4842-841C-25698BA0EF32}" dt="2019-05-26T14:07:01.256" v="2936" actId="14100"/>
          <ac:graphicFrameMkLst>
            <pc:docMk/>
            <pc:sldMk cId="3692375447" sldId="287"/>
            <ac:graphicFrameMk id="4" creationId="{32CBE7A7-9ED2-4614-A2C4-41F38A1AA56A}"/>
          </ac:graphicFrameMkLst>
        </pc:graphicFrameChg>
        <pc:picChg chg="add mod">
          <ac:chgData name="Bob Lin" userId="d27be230-a25d-4e8a-9bc8-0f9f548b8a34" providerId="ADAL" clId="{5C73E5FA-162D-4842-841C-25698BA0EF32}" dt="2019-05-16T01:35:07.435" v="1993" actId="26606"/>
          <ac:picMkLst>
            <pc:docMk/>
            <pc:sldMk cId="3692375447" sldId="287"/>
            <ac:picMk id="3" creationId="{55D44B65-D1AC-466C-ABA7-9C56CBD1ADF0}"/>
          </ac:picMkLst>
        </pc:picChg>
      </pc:sldChg>
      <pc:sldChg chg="addSp modSp add mod setBg">
        <pc:chgData name="Bob Lin" userId="d27be230-a25d-4e8a-9bc8-0f9f548b8a34" providerId="ADAL" clId="{5C73E5FA-162D-4842-841C-25698BA0EF32}" dt="2019-05-26T14:09:22.023" v="2966" actId="14100"/>
        <pc:sldMkLst>
          <pc:docMk/>
          <pc:sldMk cId="1638290252" sldId="288"/>
        </pc:sldMkLst>
        <pc:graphicFrameChg chg="add mod modGraphic">
          <ac:chgData name="Bob Lin" userId="d27be230-a25d-4e8a-9bc8-0f9f548b8a34" providerId="ADAL" clId="{5C73E5FA-162D-4842-841C-25698BA0EF32}" dt="2019-05-26T14:09:22.023" v="2966" actId="14100"/>
          <ac:graphicFrameMkLst>
            <pc:docMk/>
            <pc:sldMk cId="1638290252" sldId="288"/>
            <ac:graphicFrameMk id="4" creationId="{81CC6B1B-76BD-4610-ACAE-1F8C6A3ADF58}"/>
          </ac:graphicFrameMkLst>
        </pc:graphicFrameChg>
        <pc:picChg chg="add mod">
          <ac:chgData name="Bob Lin" userId="d27be230-a25d-4e8a-9bc8-0f9f548b8a34" providerId="ADAL" clId="{5C73E5FA-162D-4842-841C-25698BA0EF32}" dt="2019-05-16T01:36:06.992" v="2008" actId="962"/>
          <ac:picMkLst>
            <pc:docMk/>
            <pc:sldMk cId="1638290252" sldId="288"/>
            <ac:picMk id="3" creationId="{492ED83F-28FE-45DE-BC4A-6D64A305A812}"/>
          </ac:picMkLst>
        </pc:picChg>
      </pc:sldChg>
      <pc:sldChg chg="addSp modSp add mod setBg">
        <pc:chgData name="Bob Lin" userId="d27be230-a25d-4e8a-9bc8-0f9f548b8a34" providerId="ADAL" clId="{5C73E5FA-162D-4842-841C-25698BA0EF32}" dt="2019-05-16T01:38:11.774" v="2055" actId="14100"/>
        <pc:sldMkLst>
          <pc:docMk/>
          <pc:sldMk cId="3569570072" sldId="289"/>
        </pc:sldMkLst>
        <pc:graphicFrameChg chg="add mod modGraphic">
          <ac:chgData name="Bob Lin" userId="d27be230-a25d-4e8a-9bc8-0f9f548b8a34" providerId="ADAL" clId="{5C73E5FA-162D-4842-841C-25698BA0EF32}" dt="2019-05-16T01:38:11.774" v="2055" actId="14100"/>
          <ac:graphicFrameMkLst>
            <pc:docMk/>
            <pc:sldMk cId="3569570072" sldId="289"/>
            <ac:graphicFrameMk id="4" creationId="{20370B54-1B7E-4C33-B703-530D6ACA45DE}"/>
          </ac:graphicFrameMkLst>
        </pc:graphicFrameChg>
        <pc:picChg chg="add mod">
          <ac:chgData name="Bob Lin" userId="d27be230-a25d-4e8a-9bc8-0f9f548b8a34" providerId="ADAL" clId="{5C73E5FA-162D-4842-841C-25698BA0EF32}" dt="2019-05-16T01:37:42.414" v="2026" actId="26606"/>
          <ac:picMkLst>
            <pc:docMk/>
            <pc:sldMk cId="3569570072" sldId="289"/>
            <ac:picMk id="3" creationId="{FA89FD3A-CB8D-4E48-B8B4-3E8E327EA935}"/>
          </ac:picMkLst>
        </pc:picChg>
      </pc:sldChg>
      <pc:sldChg chg="addSp modSp add setBg">
        <pc:chgData name="Bob Lin" userId="d27be230-a25d-4e8a-9bc8-0f9f548b8a34" providerId="ADAL" clId="{5C73E5FA-162D-4842-841C-25698BA0EF32}" dt="2019-05-23T20:47:32.771" v="2116"/>
        <pc:sldMkLst>
          <pc:docMk/>
          <pc:sldMk cId="2350690574" sldId="290"/>
        </pc:sldMkLst>
        <pc:graphicFrameChg chg="add mod">
          <ac:chgData name="Bob Lin" userId="d27be230-a25d-4e8a-9bc8-0f9f548b8a34" providerId="ADAL" clId="{5C73E5FA-162D-4842-841C-25698BA0EF32}" dt="2019-05-23T20:47:32.771" v="2116"/>
          <ac:graphicFrameMkLst>
            <pc:docMk/>
            <pc:sldMk cId="2350690574" sldId="290"/>
            <ac:graphicFrameMk id="2" creationId="{9C2D233D-DC27-4A8A-BE70-1DFE3818C5C0}"/>
          </ac:graphicFrameMkLst>
        </pc:graphicFrameChg>
      </pc:sldChg>
      <pc:sldChg chg="addSp modSp add">
        <pc:chgData name="Bob Lin" userId="d27be230-a25d-4e8a-9bc8-0f9f548b8a34" providerId="ADAL" clId="{5C73E5FA-162D-4842-841C-25698BA0EF32}" dt="2019-05-23T20:53:41.040" v="2136"/>
        <pc:sldMkLst>
          <pc:docMk/>
          <pc:sldMk cId="3728345508" sldId="291"/>
        </pc:sldMkLst>
        <pc:graphicFrameChg chg="add mod">
          <ac:chgData name="Bob Lin" userId="d27be230-a25d-4e8a-9bc8-0f9f548b8a34" providerId="ADAL" clId="{5C73E5FA-162D-4842-841C-25698BA0EF32}" dt="2019-05-23T20:53:41.040" v="2136"/>
          <ac:graphicFrameMkLst>
            <pc:docMk/>
            <pc:sldMk cId="3728345508" sldId="291"/>
            <ac:graphicFrameMk id="4" creationId="{DCC3173C-8205-48C4-8179-36D126575AA6}"/>
          </ac:graphicFrameMkLst>
        </pc:graphicFrameChg>
        <pc:picChg chg="add mod">
          <ac:chgData name="Bob Lin" userId="d27be230-a25d-4e8a-9bc8-0f9f548b8a34" providerId="ADAL" clId="{5C73E5FA-162D-4842-841C-25698BA0EF32}" dt="2019-05-23T20:52:31.597" v="2127" actId="931"/>
          <ac:picMkLst>
            <pc:docMk/>
            <pc:sldMk cId="3728345508" sldId="291"/>
            <ac:picMk id="3" creationId="{296FA899-6D20-4E55-933A-B918965E9B68}"/>
          </ac:picMkLst>
        </pc:picChg>
      </pc:sldChg>
      <pc:sldChg chg="addSp modSp add">
        <pc:chgData name="Bob Lin" userId="d27be230-a25d-4e8a-9bc8-0f9f548b8a34" providerId="ADAL" clId="{5C73E5FA-162D-4842-841C-25698BA0EF32}" dt="2019-05-23T20:56:38.860" v="2138" actId="931"/>
        <pc:sldMkLst>
          <pc:docMk/>
          <pc:sldMk cId="3375395206" sldId="292"/>
        </pc:sldMkLst>
        <pc:picChg chg="add mod">
          <ac:chgData name="Bob Lin" userId="d27be230-a25d-4e8a-9bc8-0f9f548b8a34" providerId="ADAL" clId="{5C73E5FA-162D-4842-841C-25698BA0EF32}" dt="2019-05-23T20:56:38.860" v="2138" actId="931"/>
          <ac:picMkLst>
            <pc:docMk/>
            <pc:sldMk cId="3375395206" sldId="292"/>
            <ac:picMk id="3" creationId="{89239C92-AB21-4AD9-9C8F-FF4073A61F6F}"/>
          </ac:picMkLst>
        </pc:picChg>
      </pc:sldChg>
      <pc:sldChg chg="addSp delSp modSp add">
        <pc:chgData name="Bob Lin" userId="d27be230-a25d-4e8a-9bc8-0f9f548b8a34" providerId="ADAL" clId="{5C73E5FA-162D-4842-841C-25698BA0EF32}" dt="2019-05-23T20:59:20.391" v="2143" actId="931"/>
        <pc:sldMkLst>
          <pc:docMk/>
          <pc:sldMk cId="3256152465" sldId="293"/>
        </pc:sldMkLst>
        <pc:picChg chg="add del mod">
          <ac:chgData name="Bob Lin" userId="d27be230-a25d-4e8a-9bc8-0f9f548b8a34" providerId="ADAL" clId="{5C73E5FA-162D-4842-841C-25698BA0EF32}" dt="2019-05-23T20:58:37.217" v="2142" actId="931"/>
          <ac:picMkLst>
            <pc:docMk/>
            <pc:sldMk cId="3256152465" sldId="293"/>
            <ac:picMk id="3" creationId="{E55DD8A5-A941-4433-B76E-7B8572A02C02}"/>
          </ac:picMkLst>
        </pc:picChg>
        <pc:picChg chg="add mod">
          <ac:chgData name="Bob Lin" userId="d27be230-a25d-4e8a-9bc8-0f9f548b8a34" providerId="ADAL" clId="{5C73E5FA-162D-4842-841C-25698BA0EF32}" dt="2019-05-23T20:59:20.391" v="2143" actId="931"/>
          <ac:picMkLst>
            <pc:docMk/>
            <pc:sldMk cId="3256152465" sldId="293"/>
            <ac:picMk id="5" creationId="{6542972D-0BEC-45EF-A9D3-EA9F4D205CF5}"/>
          </ac:picMkLst>
        </pc:picChg>
      </pc:sldChg>
      <pc:sldChg chg="addSp delSp modSp add">
        <pc:chgData name="Bob Lin" userId="d27be230-a25d-4e8a-9bc8-0f9f548b8a34" providerId="ADAL" clId="{5C73E5FA-162D-4842-841C-25698BA0EF32}" dt="2019-05-24T14:59:59.869" v="2282" actId="207"/>
        <pc:sldMkLst>
          <pc:docMk/>
          <pc:sldMk cId="3679728560" sldId="296"/>
        </pc:sldMkLst>
        <pc:spChg chg="add mod">
          <ac:chgData name="Bob Lin" userId="d27be230-a25d-4e8a-9bc8-0f9f548b8a34" providerId="ADAL" clId="{5C73E5FA-162D-4842-841C-25698BA0EF32}" dt="2019-05-24T14:59:59.869" v="2282" actId="207"/>
          <ac:spMkLst>
            <pc:docMk/>
            <pc:sldMk cId="3679728560" sldId="296"/>
            <ac:spMk id="11" creationId="{F1C62EC5-8E9B-4FE6-8A43-318DB66B6E8B}"/>
          </ac:spMkLst>
        </pc:spChg>
        <pc:graphicFrameChg chg="add del mod">
          <ac:chgData name="Bob Lin" userId="d27be230-a25d-4e8a-9bc8-0f9f548b8a34" providerId="ADAL" clId="{5C73E5FA-162D-4842-841C-25698BA0EF32}" dt="2019-05-23T21:35:16.584" v="2180" actId="3680"/>
          <ac:graphicFrameMkLst>
            <pc:docMk/>
            <pc:sldMk cId="3679728560" sldId="296"/>
            <ac:graphicFrameMk id="4" creationId="{BE11E698-2E06-44B5-9B2E-F9A96BD1F47D}"/>
          </ac:graphicFrameMkLst>
        </pc:graphicFrameChg>
        <pc:picChg chg="add del mod">
          <ac:chgData name="Bob Lin" userId="d27be230-a25d-4e8a-9bc8-0f9f548b8a34" providerId="ADAL" clId="{5C73E5FA-162D-4842-841C-25698BA0EF32}" dt="2019-05-23T21:26:21.202" v="2176" actId="931"/>
          <ac:picMkLst>
            <pc:docMk/>
            <pc:sldMk cId="3679728560" sldId="296"/>
            <ac:picMk id="3" creationId="{A41A4D9A-0A54-48D4-9224-3D19230989E8}"/>
          </ac:picMkLst>
        </pc:picChg>
        <pc:picChg chg="add del mod">
          <ac:chgData name="Bob Lin" userId="d27be230-a25d-4e8a-9bc8-0f9f548b8a34" providerId="ADAL" clId="{5C73E5FA-162D-4842-841C-25698BA0EF32}" dt="2019-05-23T21:35:15.413" v="2179" actId="931"/>
          <ac:picMkLst>
            <pc:docMk/>
            <pc:sldMk cId="3679728560" sldId="296"/>
            <ac:picMk id="6" creationId="{840D7266-5D86-4EE4-A48E-D7A566ECED8F}"/>
          </ac:picMkLst>
        </pc:picChg>
        <pc:picChg chg="add mod">
          <ac:chgData name="Bob Lin" userId="d27be230-a25d-4e8a-9bc8-0f9f548b8a34" providerId="ADAL" clId="{5C73E5FA-162D-4842-841C-25698BA0EF32}" dt="2019-05-23T21:35:40.953" v="2181" actId="931"/>
          <ac:picMkLst>
            <pc:docMk/>
            <pc:sldMk cId="3679728560" sldId="296"/>
            <ac:picMk id="8" creationId="{4628B816-8F1F-465E-986B-A35264AADFDF}"/>
          </ac:picMkLst>
        </pc:picChg>
        <pc:picChg chg="add mod">
          <ac:chgData name="Bob Lin" userId="d27be230-a25d-4e8a-9bc8-0f9f548b8a34" providerId="ADAL" clId="{5C73E5FA-162D-4842-841C-25698BA0EF32}" dt="2019-05-24T14:49:47.726" v="2209" actId="931"/>
          <ac:picMkLst>
            <pc:docMk/>
            <pc:sldMk cId="3679728560" sldId="296"/>
            <ac:picMk id="10" creationId="{70040E71-23C1-442A-9B5A-410A55795F8B}"/>
          </ac:picMkLst>
        </pc:picChg>
      </pc:sldChg>
      <pc:sldChg chg="addSp delSp modSp add">
        <pc:chgData name="Bob Lin" userId="d27be230-a25d-4e8a-9bc8-0f9f548b8a34" providerId="ADAL" clId="{5C73E5FA-162D-4842-841C-25698BA0EF32}" dt="2019-05-24T14:33:01.441" v="2204" actId="931"/>
        <pc:sldMkLst>
          <pc:docMk/>
          <pc:sldMk cId="3704623579" sldId="297"/>
        </pc:sldMkLst>
        <pc:spChg chg="del">
          <ac:chgData name="Bob Lin" userId="d27be230-a25d-4e8a-9bc8-0f9f548b8a34" providerId="ADAL" clId="{5C73E5FA-162D-4842-841C-25698BA0EF32}" dt="2019-05-24T14:31:52.488" v="2203"/>
          <ac:spMkLst>
            <pc:docMk/>
            <pc:sldMk cId="3704623579" sldId="297"/>
            <ac:spMk id="2" creationId="{F33F2D5E-7584-40CF-9807-A9DF190D8383}"/>
          </ac:spMkLst>
        </pc:spChg>
        <pc:spChg chg="del">
          <ac:chgData name="Bob Lin" userId="d27be230-a25d-4e8a-9bc8-0f9f548b8a34" providerId="ADAL" clId="{5C73E5FA-162D-4842-841C-25698BA0EF32}" dt="2019-05-24T14:31:52.488" v="2203"/>
          <ac:spMkLst>
            <pc:docMk/>
            <pc:sldMk cId="3704623579" sldId="297"/>
            <ac:spMk id="3" creationId="{EA0E3CF0-5DB5-4242-9C74-0BEAD5BFB319}"/>
          </ac:spMkLst>
        </pc:spChg>
        <pc:picChg chg="add mod">
          <ac:chgData name="Bob Lin" userId="d27be230-a25d-4e8a-9bc8-0f9f548b8a34" providerId="ADAL" clId="{5C73E5FA-162D-4842-841C-25698BA0EF32}" dt="2019-05-24T14:33:01.441" v="2204" actId="931"/>
          <ac:picMkLst>
            <pc:docMk/>
            <pc:sldMk cId="3704623579" sldId="297"/>
            <ac:picMk id="5" creationId="{CC05DDEB-AA59-4608-BD65-EB8341DFD7C2}"/>
          </ac:picMkLst>
        </pc:picChg>
      </pc:sldChg>
      <pc:sldChg chg="addSp delSp modSp add">
        <pc:chgData name="Bob Lin" userId="d27be230-a25d-4e8a-9bc8-0f9f548b8a34" providerId="ADAL" clId="{5C73E5FA-162D-4842-841C-25698BA0EF32}" dt="2019-05-24T14:41:04.403" v="2208" actId="931"/>
        <pc:sldMkLst>
          <pc:docMk/>
          <pc:sldMk cId="1762483602" sldId="298"/>
        </pc:sldMkLst>
        <pc:picChg chg="add del mod">
          <ac:chgData name="Bob Lin" userId="d27be230-a25d-4e8a-9bc8-0f9f548b8a34" providerId="ADAL" clId="{5C73E5FA-162D-4842-841C-25698BA0EF32}" dt="2019-05-24T14:40:48.737" v="2207" actId="931"/>
          <ac:picMkLst>
            <pc:docMk/>
            <pc:sldMk cId="1762483602" sldId="298"/>
            <ac:picMk id="3" creationId="{DA52ED02-5384-4AB3-97AA-4C91238B9ACC}"/>
          </ac:picMkLst>
        </pc:picChg>
        <pc:picChg chg="add mod">
          <ac:chgData name="Bob Lin" userId="d27be230-a25d-4e8a-9bc8-0f9f548b8a34" providerId="ADAL" clId="{5C73E5FA-162D-4842-841C-25698BA0EF32}" dt="2019-05-24T14:41:04.403" v="2208" actId="931"/>
          <ac:picMkLst>
            <pc:docMk/>
            <pc:sldMk cId="1762483602" sldId="298"/>
            <ac:picMk id="5" creationId="{CEDCF195-BDDD-4DBD-873C-0B24F055A40C}"/>
          </ac:picMkLst>
        </pc:picChg>
      </pc:sldChg>
      <pc:sldChg chg="addSp modSp add setBg">
        <pc:chgData name="Bob Lin" userId="d27be230-a25d-4e8a-9bc8-0f9f548b8a34" providerId="ADAL" clId="{5C73E5FA-162D-4842-841C-25698BA0EF32}" dt="2019-05-24T14:54:05.129" v="2252"/>
        <pc:sldMkLst>
          <pc:docMk/>
          <pc:sldMk cId="241428489" sldId="299"/>
        </pc:sldMkLst>
        <pc:spChg chg="add mod">
          <ac:chgData name="Bob Lin" userId="d27be230-a25d-4e8a-9bc8-0f9f548b8a34" providerId="ADAL" clId="{5C73E5FA-162D-4842-841C-25698BA0EF32}" dt="2019-05-24T14:53:27.727" v="2229" actId="207"/>
          <ac:spMkLst>
            <pc:docMk/>
            <pc:sldMk cId="241428489" sldId="299"/>
            <ac:spMk id="2" creationId="{F6F5814F-8E6C-480E-A5CD-0D2696F38DAB}"/>
          </ac:spMkLst>
        </pc:spChg>
        <pc:spChg chg="add mod">
          <ac:chgData name="Bob Lin" userId="d27be230-a25d-4e8a-9bc8-0f9f548b8a34" providerId="ADAL" clId="{5C73E5FA-162D-4842-841C-25698BA0EF32}" dt="2019-05-24T14:54:05.129" v="2252"/>
          <ac:spMkLst>
            <pc:docMk/>
            <pc:sldMk cId="241428489" sldId="299"/>
            <ac:spMk id="3" creationId="{C914EDA6-657C-4013-8BE7-BC13AB0341BD}"/>
          </ac:spMkLst>
        </pc:spChg>
      </pc:sldChg>
      <pc:sldChg chg="addSp modSp add">
        <pc:chgData name="Bob Lin" userId="d27be230-a25d-4e8a-9bc8-0f9f548b8a34" providerId="ADAL" clId="{5C73E5FA-162D-4842-841C-25698BA0EF32}" dt="2019-05-24T14:56:25.249" v="2269"/>
        <pc:sldMkLst>
          <pc:docMk/>
          <pc:sldMk cId="3049711034" sldId="300"/>
        </pc:sldMkLst>
        <pc:spChg chg="add mod">
          <ac:chgData name="Bob Lin" userId="d27be230-a25d-4e8a-9bc8-0f9f548b8a34" providerId="ADAL" clId="{5C73E5FA-162D-4842-841C-25698BA0EF32}" dt="2019-05-24T14:56:25.249" v="2269"/>
          <ac:spMkLst>
            <pc:docMk/>
            <pc:sldMk cId="3049711034" sldId="300"/>
            <ac:spMk id="6" creationId="{BDD24E61-A7BD-419F-AB74-773601EEF47B}"/>
          </ac:spMkLst>
        </pc:spChg>
        <pc:picChg chg="add mod">
          <ac:chgData name="Bob Lin" userId="d27be230-a25d-4e8a-9bc8-0f9f548b8a34" providerId="ADAL" clId="{5C73E5FA-162D-4842-841C-25698BA0EF32}" dt="2019-05-24T14:55:15.338" v="2254" actId="931"/>
          <ac:picMkLst>
            <pc:docMk/>
            <pc:sldMk cId="3049711034" sldId="300"/>
            <ac:picMk id="3" creationId="{9CA72D7B-2B53-4176-A407-CC686335E75A}"/>
          </ac:picMkLst>
        </pc:picChg>
        <pc:picChg chg="add mod">
          <ac:chgData name="Bob Lin" userId="d27be230-a25d-4e8a-9bc8-0f9f548b8a34" providerId="ADAL" clId="{5C73E5FA-162D-4842-841C-25698BA0EF32}" dt="2019-05-24T14:55:44.233" v="2255" actId="931"/>
          <ac:picMkLst>
            <pc:docMk/>
            <pc:sldMk cId="3049711034" sldId="300"/>
            <ac:picMk id="5" creationId="{16574EA1-6AFD-471C-8287-BB82C5901539}"/>
          </ac:picMkLst>
        </pc:picChg>
      </pc:sldChg>
      <pc:sldChg chg="addSp delSp modSp add">
        <pc:chgData name="Bob Lin" userId="d27be230-a25d-4e8a-9bc8-0f9f548b8a34" providerId="ADAL" clId="{5C73E5FA-162D-4842-841C-25698BA0EF32}" dt="2019-05-24T22:50:21.053" v="2299"/>
        <pc:sldMkLst>
          <pc:docMk/>
          <pc:sldMk cId="3784451048" sldId="301"/>
        </pc:sldMkLst>
        <pc:spChg chg="add mod">
          <ac:chgData name="Bob Lin" userId="d27be230-a25d-4e8a-9bc8-0f9f548b8a34" providerId="ADAL" clId="{5C73E5FA-162D-4842-841C-25698BA0EF32}" dt="2019-05-24T22:50:21.053" v="2299"/>
          <ac:spMkLst>
            <pc:docMk/>
            <pc:sldMk cId="3784451048" sldId="301"/>
            <ac:spMk id="6" creationId="{5E580193-2A31-4F33-8334-2F47E0D1F9BD}"/>
          </ac:spMkLst>
        </pc:spChg>
        <pc:picChg chg="add mod">
          <ac:chgData name="Bob Lin" userId="d27be230-a25d-4e8a-9bc8-0f9f548b8a34" providerId="ADAL" clId="{5C73E5FA-162D-4842-841C-25698BA0EF32}" dt="2019-05-24T22:48:23.400" v="2284" actId="931"/>
          <ac:picMkLst>
            <pc:docMk/>
            <pc:sldMk cId="3784451048" sldId="301"/>
            <ac:picMk id="3" creationId="{747925D0-B77D-40F3-B5E6-822EA8E9FE6B}"/>
          </ac:picMkLst>
        </pc:picChg>
        <pc:picChg chg="add del mod">
          <ac:chgData name="Bob Lin" userId="d27be230-a25d-4e8a-9bc8-0f9f548b8a34" providerId="ADAL" clId="{5C73E5FA-162D-4842-841C-25698BA0EF32}" dt="2019-05-24T22:49:35.877" v="2286" actId="931"/>
          <ac:picMkLst>
            <pc:docMk/>
            <pc:sldMk cId="3784451048" sldId="301"/>
            <ac:picMk id="5" creationId="{6AAE7C76-C232-4642-ACA7-D66E627C2D4E}"/>
          </ac:picMkLst>
        </pc:picChg>
      </pc:sldChg>
      <pc:sldChg chg="addSp modSp add mod setBg">
        <pc:chgData name="Bob Lin" userId="d27be230-a25d-4e8a-9bc8-0f9f548b8a34" providerId="ADAL" clId="{5C73E5FA-162D-4842-841C-25698BA0EF32}" dt="2019-05-26T13:32:47.091" v="2411" actId="20577"/>
        <pc:sldMkLst>
          <pc:docMk/>
          <pc:sldMk cId="4050563943" sldId="302"/>
        </pc:sldMkLst>
        <pc:spChg chg="add mod">
          <ac:chgData name="Bob Lin" userId="d27be230-a25d-4e8a-9bc8-0f9f548b8a34" providerId="ADAL" clId="{5C73E5FA-162D-4842-841C-25698BA0EF32}" dt="2019-05-26T13:32:47.091" v="2411" actId="20577"/>
          <ac:spMkLst>
            <pc:docMk/>
            <pc:sldMk cId="4050563943" sldId="302"/>
            <ac:spMk id="4" creationId="{F09C0684-DC27-417F-8851-9374D0D8C4B8}"/>
          </ac:spMkLst>
        </pc:spChg>
        <pc:picChg chg="add mod">
          <ac:chgData name="Bob Lin" userId="d27be230-a25d-4e8a-9bc8-0f9f548b8a34" providerId="ADAL" clId="{5C73E5FA-162D-4842-841C-25698BA0EF32}" dt="2019-05-26T13:30:53.562" v="2336" actId="26606"/>
          <ac:picMkLst>
            <pc:docMk/>
            <pc:sldMk cId="4050563943" sldId="302"/>
            <ac:picMk id="3" creationId="{1BB7DCCE-58C8-4B9D-B591-1C6C9C07DDF6}"/>
          </ac:picMkLst>
        </pc:picChg>
      </pc:sldChg>
      <pc:sldChg chg="addSp modSp add mod setBg">
        <pc:chgData name="Bob Lin" userId="d27be230-a25d-4e8a-9bc8-0f9f548b8a34" providerId="ADAL" clId="{5C73E5FA-162D-4842-841C-25698BA0EF32}" dt="2019-05-26T13:37:19.384" v="2484" actId="1076"/>
        <pc:sldMkLst>
          <pc:docMk/>
          <pc:sldMk cId="1593233931" sldId="303"/>
        </pc:sldMkLst>
        <pc:spChg chg="add mod">
          <ac:chgData name="Bob Lin" userId="d27be230-a25d-4e8a-9bc8-0f9f548b8a34" providerId="ADAL" clId="{5C73E5FA-162D-4842-841C-25698BA0EF32}" dt="2019-05-26T13:37:19.384" v="2484" actId="1076"/>
          <ac:spMkLst>
            <pc:docMk/>
            <pc:sldMk cId="1593233931" sldId="303"/>
            <ac:spMk id="4" creationId="{68FAEB8A-6F69-4E2E-A495-7272BB5E607A}"/>
          </ac:spMkLst>
        </pc:spChg>
        <pc:picChg chg="add mod">
          <ac:chgData name="Bob Lin" userId="d27be230-a25d-4e8a-9bc8-0f9f548b8a34" providerId="ADAL" clId="{5C73E5FA-162D-4842-841C-25698BA0EF32}" dt="2019-05-26T13:37:14.421" v="2483" actId="1076"/>
          <ac:picMkLst>
            <pc:docMk/>
            <pc:sldMk cId="1593233931" sldId="303"/>
            <ac:picMk id="3" creationId="{5D7CDDF7-C6EC-453A-954F-0427C88C793C}"/>
          </ac:picMkLst>
        </pc:picChg>
      </pc:sldChg>
      <pc:sldChg chg="addSp modSp add mod setBg">
        <pc:chgData name="Bob Lin" userId="d27be230-a25d-4e8a-9bc8-0f9f548b8a34" providerId="ADAL" clId="{5C73E5FA-162D-4842-841C-25698BA0EF32}" dt="2019-05-26T13:48:31.295" v="2659" actId="14100"/>
        <pc:sldMkLst>
          <pc:docMk/>
          <pc:sldMk cId="128145055" sldId="304"/>
        </pc:sldMkLst>
        <pc:spChg chg="add mod">
          <ac:chgData name="Bob Lin" userId="d27be230-a25d-4e8a-9bc8-0f9f548b8a34" providerId="ADAL" clId="{5C73E5FA-162D-4842-841C-25698BA0EF32}" dt="2019-05-26T13:48:31.295" v="2659" actId="14100"/>
          <ac:spMkLst>
            <pc:docMk/>
            <pc:sldMk cId="128145055" sldId="304"/>
            <ac:spMk id="4" creationId="{D55EE48C-2FF8-4FD0-A03B-489DA1DFDC18}"/>
          </ac:spMkLst>
        </pc:spChg>
        <pc:picChg chg="add mod">
          <ac:chgData name="Bob Lin" userId="d27be230-a25d-4e8a-9bc8-0f9f548b8a34" providerId="ADAL" clId="{5C73E5FA-162D-4842-841C-25698BA0EF32}" dt="2019-05-26T13:47:03.097" v="2585" actId="26606"/>
          <ac:picMkLst>
            <pc:docMk/>
            <pc:sldMk cId="128145055" sldId="304"/>
            <ac:picMk id="3" creationId="{F8F2A4F5-5269-49CA-BF71-E76870A133D4}"/>
          </ac:picMkLst>
        </pc:picChg>
      </pc:sldChg>
      <pc:sldChg chg="addSp modSp add mod setBg">
        <pc:chgData name="Bob Lin" userId="d27be230-a25d-4e8a-9bc8-0f9f548b8a34" providerId="ADAL" clId="{5C73E5FA-162D-4842-841C-25698BA0EF32}" dt="2019-05-26T14:17:20.438" v="3024" actId="14100"/>
        <pc:sldMkLst>
          <pc:docMk/>
          <pc:sldMk cId="441041824" sldId="305"/>
        </pc:sldMkLst>
        <pc:spChg chg="add mod">
          <ac:chgData name="Bob Lin" userId="d27be230-a25d-4e8a-9bc8-0f9f548b8a34" providerId="ADAL" clId="{5C73E5FA-162D-4842-841C-25698BA0EF32}" dt="2019-05-26T14:17:20.438" v="3024" actId="14100"/>
          <ac:spMkLst>
            <pc:docMk/>
            <pc:sldMk cId="441041824" sldId="305"/>
            <ac:spMk id="6" creationId="{06253B4B-9892-4C0D-A0BC-6EE31227F073}"/>
          </ac:spMkLst>
        </pc:spChg>
        <pc:picChg chg="add mod">
          <ac:chgData name="Bob Lin" userId="d27be230-a25d-4e8a-9bc8-0f9f548b8a34" providerId="ADAL" clId="{5C73E5FA-162D-4842-841C-25698BA0EF32}" dt="2019-05-26T14:11:12.696" v="2975" actId="26606"/>
          <ac:picMkLst>
            <pc:docMk/>
            <pc:sldMk cId="441041824" sldId="305"/>
            <ac:picMk id="3" creationId="{CF8B0C30-E238-4134-BC64-1003F562F775}"/>
          </ac:picMkLst>
        </pc:picChg>
        <pc:picChg chg="add mod">
          <ac:chgData name="Bob Lin" userId="d27be230-a25d-4e8a-9bc8-0f9f548b8a34" providerId="ADAL" clId="{5C73E5FA-162D-4842-841C-25698BA0EF32}" dt="2019-05-26T14:11:12.696" v="2975" actId="26606"/>
          <ac:picMkLst>
            <pc:docMk/>
            <pc:sldMk cId="441041824" sldId="305"/>
            <ac:picMk id="5" creationId="{30B8EB3A-3A77-4283-9A0A-2AF3F0CCFFEA}"/>
          </ac:picMkLst>
        </pc:picChg>
      </pc:sldChg>
      <pc:sldChg chg="addSp modSp add mod setBg">
        <pc:chgData name="Bob Lin" userId="d27be230-a25d-4e8a-9bc8-0f9f548b8a34" providerId="ADAL" clId="{5C73E5FA-162D-4842-841C-25698BA0EF32}" dt="2019-05-26T14:32:53.856" v="3083" actId="1076"/>
        <pc:sldMkLst>
          <pc:docMk/>
          <pc:sldMk cId="2834244907" sldId="306"/>
        </pc:sldMkLst>
        <pc:spChg chg="add mod">
          <ac:chgData name="Bob Lin" userId="d27be230-a25d-4e8a-9bc8-0f9f548b8a34" providerId="ADAL" clId="{5C73E5FA-162D-4842-841C-25698BA0EF32}" dt="2019-05-26T14:32:53.856" v="3083" actId="1076"/>
          <ac:spMkLst>
            <pc:docMk/>
            <pc:sldMk cId="2834244907" sldId="306"/>
            <ac:spMk id="4" creationId="{43D5C5D6-60B4-4AA6-9318-104712A26221}"/>
          </ac:spMkLst>
        </pc:spChg>
        <pc:picChg chg="add mod">
          <ac:chgData name="Bob Lin" userId="d27be230-a25d-4e8a-9bc8-0f9f548b8a34" providerId="ADAL" clId="{5C73E5FA-162D-4842-841C-25698BA0EF32}" dt="2019-05-26T14:32:16.944" v="3076" actId="1076"/>
          <ac:picMkLst>
            <pc:docMk/>
            <pc:sldMk cId="2834244907" sldId="306"/>
            <ac:picMk id="3" creationId="{7B743309-26FC-40C8-B5D1-3AB1C918B6B5}"/>
          </ac:picMkLst>
        </pc:picChg>
      </pc:sldChg>
      <pc:sldChg chg="addSp modSp add mod setBg">
        <pc:chgData name="Bob Lin" userId="d27be230-a25d-4e8a-9bc8-0f9f548b8a34" providerId="ADAL" clId="{5C73E5FA-162D-4842-841C-25698BA0EF32}" dt="2019-05-28T02:03:00.697" v="3175" actId="1076"/>
        <pc:sldMkLst>
          <pc:docMk/>
          <pc:sldMk cId="979167093" sldId="307"/>
        </pc:sldMkLst>
        <pc:spChg chg="add mod">
          <ac:chgData name="Bob Lin" userId="d27be230-a25d-4e8a-9bc8-0f9f548b8a34" providerId="ADAL" clId="{5C73E5FA-162D-4842-841C-25698BA0EF32}" dt="2019-05-28T02:03:00.697" v="3175" actId="1076"/>
          <ac:spMkLst>
            <pc:docMk/>
            <pc:sldMk cId="979167093" sldId="307"/>
            <ac:spMk id="4" creationId="{65BFF12F-4D07-4D38-B6C2-3FFBFFD0F230}"/>
          </ac:spMkLst>
        </pc:spChg>
        <pc:picChg chg="add mod">
          <ac:chgData name="Bob Lin" userId="d27be230-a25d-4e8a-9bc8-0f9f548b8a34" providerId="ADAL" clId="{5C73E5FA-162D-4842-841C-25698BA0EF32}" dt="2019-05-28T02:01:48.156" v="3124" actId="1076"/>
          <ac:picMkLst>
            <pc:docMk/>
            <pc:sldMk cId="979167093" sldId="307"/>
            <ac:picMk id="3" creationId="{359ACDD9-0E5E-4AD4-A805-5356464CAF3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D434B-35F2-42EB-A389-0E79453D6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8F403B-9D8F-41F1-AE12-B273662205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3B166-3051-4BE3-BB89-DB2649D0A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2574-45E0-48EA-B988-ACBED2EB18E4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B4549-1A5B-4003-83C4-DEFFCF509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2ABD4-08B0-4697-8244-3E65875DA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CB9B-C4E3-4E27-80CA-1A0CD86D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91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55428-DD14-4974-90DD-560EE310A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77AFE9-A084-4A7D-AED9-4C9EE4BFE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AE437-5333-4ED1-B223-5027C758D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2574-45E0-48EA-B988-ACBED2EB18E4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44FE2-6DCD-47C5-B97A-56F78A4C7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DC3E6-32FA-4F3D-90C4-3C9452892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CB9B-C4E3-4E27-80CA-1A0CD86D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59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D11AD7-31CF-4BAF-9E56-8F6731A51C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6ADC2E-6982-4445-BFAC-45675ED14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707DE-C439-4FC2-887B-34327A4D5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2574-45E0-48EA-B988-ACBED2EB18E4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16A05-DB6A-44FC-A877-04DEA696E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7E212-12F0-4EB7-8B7B-3A9E38B83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CB9B-C4E3-4E27-80CA-1A0CD86D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09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663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A7AB8-F760-4EBC-B6F1-C81151F89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4A1E4-535D-47E6-A4F7-934AAA782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7E388-8C0B-48C2-9664-6240F3D72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2574-45E0-48EA-B988-ACBED2EB18E4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1D427-122C-4E52-88FC-164EA5833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11E43-2DAC-492E-8F01-FC9EFE883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CB9B-C4E3-4E27-80CA-1A0CD86D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03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3D38F-3280-44A5-B96D-6B97C8BB9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89541-3802-4C2D-A904-CE2BCB128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DADCF-D7D0-46DD-BDC4-FD85EEAD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2574-45E0-48EA-B988-ACBED2EB18E4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A499F-2F3D-4E6F-BD42-35152C47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613B5-26C1-444A-8DDC-3B706088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CB9B-C4E3-4E27-80CA-1A0CD86D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73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712FC-3C5D-430A-A791-DB22CA42D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94DC2-DC9F-4DBB-9E6C-D16246683E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58E1-4FCE-4A76-9588-7B04D7B32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A2EE7-9F89-44C5-862C-ED9AD070C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2574-45E0-48EA-B988-ACBED2EB18E4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70E6E-F042-4231-AFEB-153B93FCC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514D2-EA60-47D0-91AD-ABA970BF8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CB9B-C4E3-4E27-80CA-1A0CD86D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83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B569A-021D-496E-B734-BEF8C30CD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D5F5C-FD3B-418A-8044-5FE410BA3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80B92-26F5-447B-B5C7-299E9BEA04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331467-578B-43B8-BC42-9D80A46FE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1E39D7-9F32-4517-9871-38B5B0ACA6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CF5ACB-0E71-4DCF-867E-2DE2CEB1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2574-45E0-48EA-B988-ACBED2EB18E4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0277D9-F140-40F8-A3EB-41FC72604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50C3E8-6B1A-4987-8D2C-645C7E30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CB9B-C4E3-4E27-80CA-1A0CD86D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82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9930-C0BB-44D6-9036-DD748D50D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D7F344-308E-4A0C-93C4-DFE3C473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2574-45E0-48EA-B988-ACBED2EB18E4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C3AED6-5DB3-4B0F-948E-A90053388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4FE83-9672-4260-8FFE-BDF8EC673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CB9B-C4E3-4E27-80CA-1A0CD86D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7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E926BD-667E-430A-984D-2C179C7D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2574-45E0-48EA-B988-ACBED2EB18E4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A33F67-B5EE-4586-B282-8FCE50246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38942-B678-4A89-AB02-4229B7FFB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CB9B-C4E3-4E27-80CA-1A0CD86D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24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0F33F-E38D-44A4-B454-BCE8E0350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4CBF8-B1AF-46A0-BC18-86DA457FD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DD48F3-CBEF-4F0C-9583-62A330D3A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C65EBE-4525-429C-AC8D-B6EEF4954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2574-45E0-48EA-B988-ACBED2EB18E4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5B15BF-49D1-4F21-B606-5C2D4DB6F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EFE278-9118-487F-A546-263B90CEE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CB9B-C4E3-4E27-80CA-1A0CD86D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3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3C642-D0E7-4B58-A7B0-1947539CB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63B58B-EDF6-412E-919E-F75BAF7D55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CDFEAC-1D14-4B24-BA59-12BBA946BB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C441CE-9ADB-4305-A692-2AA4610F2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2574-45E0-48EA-B988-ACBED2EB18E4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504D6-AE5E-4FFA-A8E9-BC68D6E30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87F79-54F8-44F3-8D3C-C2E0A1139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CB9B-C4E3-4E27-80CA-1A0CD86D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96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ACA347-E275-410A-97B6-14A5F769B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C4990-ABEC-43D6-922F-56941457A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6D13B-6A60-46B2-A1F8-CE88489C78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D2574-45E0-48EA-B988-ACBED2EB18E4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8DF9D-2C50-46A7-B634-5C4C26189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BCB18-9020-4503-AD57-975B77ECF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0CB9B-C4E3-4E27-80CA-1A0CD86D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4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F0D05C-42CC-4B64-9B55-355D96502E83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3069771"/>
            <a:ext cx="8824913" cy="2950029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摄影技能： 曝光和对焦的三个要素是什么？</a:t>
            </a:r>
          </a:p>
          <a:p>
            <a:pPr marL="0" indent="0">
              <a:buNone/>
            </a:pP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构图： </a:t>
            </a:r>
            <a:r>
              <a:rPr lang="zh-CN" altLang="en-US" sz="2400" dirty="0">
                <a:solidFill>
                  <a:schemeClr val="bg1"/>
                </a:solidFill>
              </a:rPr>
              <a:t>三分法，黄金九宫格</a:t>
            </a:r>
            <a:r>
              <a:rPr lang="en-US" altLang="zh-CN" sz="2400" dirty="0">
                <a:solidFill>
                  <a:schemeClr val="bg1"/>
                </a:solidFill>
              </a:rPr>
              <a:t>,</a:t>
            </a:r>
            <a:r>
              <a:rPr lang="zh-CN" altLang="en-US" sz="2400" dirty="0">
                <a:solidFill>
                  <a:schemeClr val="bg1"/>
                </a:solidFill>
              </a:rPr>
              <a:t> 对称构图， 三角形构图</a:t>
            </a:r>
            <a:r>
              <a:rPr lang="en-US" altLang="zh-CN" sz="2400" dirty="0">
                <a:solidFill>
                  <a:schemeClr val="bg1"/>
                </a:solidFill>
              </a:rPr>
              <a:t>,</a:t>
            </a:r>
            <a:r>
              <a:rPr lang="zh-CN" altLang="en-US" sz="2400" dirty="0">
                <a:solidFill>
                  <a:schemeClr val="bg1"/>
                </a:solidFill>
              </a:rPr>
              <a:t> 引导线构图</a:t>
            </a:r>
            <a:r>
              <a:rPr lang="en-US" altLang="zh-CN" sz="2400" dirty="0">
                <a:solidFill>
                  <a:schemeClr val="bg1"/>
                </a:solidFill>
              </a:rPr>
              <a:t>,</a:t>
            </a:r>
            <a:r>
              <a:rPr lang="zh-CN" altLang="en-US" sz="2400" dirty="0">
                <a:solidFill>
                  <a:schemeClr val="bg1"/>
                </a:solidFill>
              </a:rPr>
              <a:t> 对角线构图</a:t>
            </a:r>
            <a:r>
              <a:rPr lang="en-US" altLang="zh-CN" sz="2400" dirty="0">
                <a:solidFill>
                  <a:schemeClr val="bg1"/>
                </a:solidFill>
              </a:rPr>
              <a:t>,</a:t>
            </a:r>
            <a:r>
              <a:rPr lang="zh-CN" altLang="en-US" sz="2400" dirty="0">
                <a:solidFill>
                  <a:schemeClr val="bg1"/>
                </a:solidFill>
              </a:rPr>
              <a:t> 留白构图</a:t>
            </a:r>
            <a:r>
              <a:rPr lang="en-US" altLang="zh-CN" sz="2400" dirty="0">
                <a:solidFill>
                  <a:schemeClr val="bg1"/>
                </a:solidFill>
              </a:rPr>
              <a:t>,</a:t>
            </a:r>
            <a:r>
              <a:rPr lang="zh-CN" altLang="en-US" sz="2400" dirty="0">
                <a:solidFill>
                  <a:schemeClr val="bg1"/>
                </a:solidFill>
              </a:rPr>
              <a:t> 紧凑式构图</a:t>
            </a:r>
            <a:r>
              <a:rPr lang="en-US" altLang="zh-CN" sz="2400" dirty="0">
                <a:solidFill>
                  <a:schemeClr val="bg1"/>
                </a:solidFill>
              </a:rPr>
              <a:t>,</a:t>
            </a:r>
            <a:r>
              <a:rPr lang="zh-CN" altLang="en-US" sz="2400" dirty="0">
                <a:solidFill>
                  <a:schemeClr val="bg1"/>
                </a:solidFill>
              </a:rPr>
              <a:t> 螺旋，叠加， 框架式构图</a:t>
            </a:r>
            <a:r>
              <a:rPr lang="en-US" altLang="zh-CN" sz="2400" dirty="0">
                <a:solidFill>
                  <a:schemeClr val="bg1"/>
                </a:solidFill>
              </a:rPr>
              <a:t>,</a:t>
            </a:r>
            <a:r>
              <a:rPr lang="zh-CN" altLang="en-US" sz="2400" dirty="0">
                <a:solidFill>
                  <a:schemeClr val="bg1"/>
                </a:solidFill>
              </a:rPr>
              <a:t> 镜像构图</a:t>
            </a:r>
            <a:r>
              <a:rPr lang="en-US" altLang="zh-CN" sz="2400" dirty="0">
                <a:solidFill>
                  <a:schemeClr val="bg1"/>
                </a:solidFill>
              </a:rPr>
              <a:t>,</a:t>
            </a:r>
            <a:r>
              <a:rPr lang="zh-CN" altLang="en-US" sz="2400" dirty="0">
                <a:solidFill>
                  <a:schemeClr val="bg1"/>
                </a:solidFill>
              </a:rPr>
              <a:t>由实到虚，由虚到实，由近到远。</a:t>
            </a:r>
            <a:endParaRPr lang="en-US" altLang="zh-CN" sz="2400" dirty="0">
              <a:solidFill>
                <a:schemeClr val="bg1"/>
              </a:solidFill>
            </a:endParaRPr>
          </a:p>
          <a:p>
            <a:r>
              <a:rPr lang="zh-CN" altLang="en-US" sz="2400" dirty="0">
                <a:solidFill>
                  <a:schemeClr val="bg1"/>
                </a:solidFill>
              </a:rPr>
              <a:t>后期：介绍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69A6B2-F1DB-4396-887C-DC67902EF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606" y="388892"/>
            <a:ext cx="4438650" cy="3905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E64887-5EAD-4C4F-AB3F-141A2A365944}"/>
              </a:ext>
            </a:extLst>
          </p:cNvPr>
          <p:cNvSpPr/>
          <p:nvPr/>
        </p:nvSpPr>
        <p:spPr>
          <a:xfrm>
            <a:off x="422031" y="1249012"/>
            <a:ext cx="10789919" cy="15696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</a:rPr>
              <a:t>摄影修养和创作第三讲</a:t>
            </a:r>
          </a:p>
          <a:p>
            <a:r>
              <a:rPr lang="zh-CN" altLang="en-US" sz="2400" dirty="0">
                <a:solidFill>
                  <a:schemeClr val="bg1"/>
                </a:solidFill>
              </a:rPr>
              <a:t>美就在身边</a:t>
            </a:r>
            <a:r>
              <a:rPr lang="en-US" altLang="zh-CN" sz="2400" dirty="0">
                <a:solidFill>
                  <a:schemeClr val="bg1"/>
                </a:solidFill>
              </a:rPr>
              <a:t>-</a:t>
            </a:r>
            <a:r>
              <a:rPr lang="zh-CN" altLang="en-US" sz="2400" dirty="0">
                <a:solidFill>
                  <a:schemeClr val="bg1"/>
                </a:solidFill>
              </a:rPr>
              <a:t>拍身边的人和事，摄影才有意义，创作才有源泉，作品才有生命</a:t>
            </a:r>
            <a:r>
              <a:rPr lang="en-US" altLang="zh-CN" sz="2400" dirty="0">
                <a:solidFill>
                  <a:schemeClr val="bg1"/>
                </a:solidFill>
              </a:rPr>
              <a:t>,</a:t>
            </a:r>
            <a:r>
              <a:rPr lang="zh-CN" altLang="en-US" sz="2400" dirty="0">
                <a:solidFill>
                  <a:schemeClr val="bg1"/>
                </a:solidFill>
              </a:rPr>
              <a:t>艺术才有价值。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997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over 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25DF9F80-DDEB-4F36-BBCC-F3114D1E3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1" y="175260"/>
            <a:ext cx="9753600" cy="650748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F4D2832-9DA4-4DD4-B856-8C7D7BED28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191180"/>
              </p:ext>
            </p:extLst>
          </p:nvPr>
        </p:nvGraphicFramePr>
        <p:xfrm>
          <a:off x="2032000" y="294968"/>
          <a:ext cx="6699045" cy="412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9045">
                  <a:extLst>
                    <a:ext uri="{9D8B030D-6E8A-4147-A177-3AD203B41FA5}">
                      <a16:colId xmlns:a16="http://schemas.microsoft.com/office/drawing/2014/main" val="840291712"/>
                    </a:ext>
                  </a:extLst>
                </a:gridCol>
              </a:tblGrid>
              <a:tr h="412955">
                <a:tc>
                  <a:txBody>
                    <a:bodyPr/>
                    <a:lstStyle/>
                    <a:p>
                      <a:r>
                        <a:rPr lang="zh-CN" altLang="en-US" dirty="0"/>
                        <a:t>拍照的最佳时间是早晚，光线最重要。</a:t>
                      </a:r>
                      <a:r>
                        <a:rPr lang="en-US" altLang="zh-CN" dirty="0"/>
                        <a:t>F6.3, 1/100 sec, ISO 100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1297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869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red, building&#10;&#10;Description automatically generated">
            <a:extLst>
              <a:ext uri="{FF2B5EF4-FFF2-40B4-BE49-F238E27FC236}">
                <a16:creationId xmlns:a16="http://schemas.microsoft.com/office/drawing/2014/main" id="{D604D249-34C1-4A63-8AC6-256F3E704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389"/>
            <a:ext cx="11148497" cy="6361611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423E285-D2AB-486F-AE1B-248B71A7CE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4932"/>
              </p:ext>
            </p:extLst>
          </p:nvPr>
        </p:nvGraphicFramePr>
        <p:xfrm>
          <a:off x="11148496" y="719666"/>
          <a:ext cx="1043503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3503">
                  <a:extLst>
                    <a:ext uri="{9D8B030D-6E8A-4147-A177-3AD203B41FA5}">
                      <a16:colId xmlns:a16="http://schemas.microsoft.com/office/drawing/2014/main" val="22114661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引导线</a:t>
                      </a:r>
                      <a:endParaRPr lang="en-US" altLang="zh-CN" dirty="0"/>
                    </a:p>
                    <a:p>
                      <a:r>
                        <a:rPr lang="zh-CN" altLang="en-US" dirty="0"/>
                        <a:t>和线条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289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4625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a body of water&#10;&#10;Description automatically generated">
            <a:extLst>
              <a:ext uri="{FF2B5EF4-FFF2-40B4-BE49-F238E27FC236}">
                <a16:creationId xmlns:a16="http://schemas.microsoft.com/office/drawing/2014/main" id="{8B2C8728-4FE1-410A-B2A9-F605F10DD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1" y="418011"/>
            <a:ext cx="10496731" cy="5904411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29D378C-66C9-4AE6-AE9B-A77727EB83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542733"/>
              </p:ext>
            </p:extLst>
          </p:nvPr>
        </p:nvGraphicFramePr>
        <p:xfrm>
          <a:off x="10620103" y="706603"/>
          <a:ext cx="1329508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508">
                  <a:extLst>
                    <a:ext uri="{9D8B030D-6E8A-4147-A177-3AD203B41FA5}">
                      <a16:colId xmlns:a16="http://schemas.microsoft.com/office/drawing/2014/main" val="37730249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广角摄影</a:t>
                      </a:r>
                      <a:endParaRPr lang="en-US" altLang="zh-CN" dirty="0"/>
                    </a:p>
                    <a:p>
                      <a:r>
                        <a:rPr lang="en-US" dirty="0"/>
                        <a:t>F22, ISO100</a:t>
                      </a:r>
                    </a:p>
                    <a:p>
                      <a:r>
                        <a:rPr lang="en-US" dirty="0"/>
                        <a:t>1/20 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393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006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crane at sunset&#10;&#10;Description automatically generated">
            <a:extLst>
              <a:ext uri="{FF2B5EF4-FFF2-40B4-BE49-F238E27FC236}">
                <a16:creationId xmlns:a16="http://schemas.microsoft.com/office/drawing/2014/main" id="{F8F2A4F5-5269-49CA-BF71-E76870A133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0"/>
            <a:ext cx="1219199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5EE48C-2FF8-4FD0-A03B-489DA1DFDC18}"/>
              </a:ext>
            </a:extLst>
          </p:cNvPr>
          <p:cNvSpPr/>
          <p:nvPr/>
        </p:nvSpPr>
        <p:spPr>
          <a:xfrm>
            <a:off x="7108723" y="1"/>
            <a:ext cx="436552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没有芒光的日出，</a:t>
            </a:r>
            <a:endParaRPr lang="en-US" altLang="zh-CN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F8, 1/125 Sec, ISO100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145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sunset&#10;&#10;Description automatically generated">
            <a:extLst>
              <a:ext uri="{FF2B5EF4-FFF2-40B4-BE49-F238E27FC236}">
                <a16:creationId xmlns:a16="http://schemas.microsoft.com/office/drawing/2014/main" id="{9886BA3A-A789-41B8-B0D4-F591B7BCF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16719" cy="68580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3A5A1D0-232F-454F-AC33-090C90C12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221983"/>
              </p:ext>
            </p:extLst>
          </p:nvPr>
        </p:nvGraphicFramePr>
        <p:xfrm>
          <a:off x="10216719" y="719666"/>
          <a:ext cx="181417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172">
                  <a:extLst>
                    <a:ext uri="{9D8B030D-6E8A-4147-A177-3AD203B41FA5}">
                      <a16:colId xmlns:a16="http://schemas.microsoft.com/office/drawing/2014/main" val="41508487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仰角</a:t>
                      </a:r>
                      <a:r>
                        <a:rPr lang="en-US" altLang="zh-CN" dirty="0"/>
                        <a:t>, F4.5</a:t>
                      </a:r>
                    </a:p>
                    <a:p>
                      <a:r>
                        <a:rPr lang="en-US" dirty="0"/>
                        <a:t>1/60 Sec, ISO100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490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7289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uquet of flowers&#10;&#10;Description automatically generated">
            <a:extLst>
              <a:ext uri="{FF2B5EF4-FFF2-40B4-BE49-F238E27FC236}">
                <a16:creationId xmlns:a16="http://schemas.microsoft.com/office/drawing/2014/main" id="{540B83DC-B12F-457E-9C82-259CB6E4E5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" b="13412"/>
          <a:stretch/>
        </p:blipFill>
        <p:spPr>
          <a:xfrm>
            <a:off x="-266680" y="10"/>
            <a:ext cx="12191980" cy="685799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9FBA3E1-FD81-4F7A-A5B5-F745017245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037739"/>
              </p:ext>
            </p:extLst>
          </p:nvPr>
        </p:nvGraphicFramePr>
        <p:xfrm>
          <a:off x="7427742" y="719666"/>
          <a:ext cx="273225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2258">
                  <a:extLst>
                    <a:ext uri="{9D8B030D-6E8A-4147-A177-3AD203B41FA5}">
                      <a16:colId xmlns:a16="http://schemas.microsoft.com/office/drawing/2014/main" val="32342017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对角线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036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2856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5A0778C7-D4E5-4DFC-8189-F377AED39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6" y="130629"/>
            <a:ext cx="6596742" cy="659674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0D2AAB-3427-442D-A806-6532745DF2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672440"/>
              </p:ext>
            </p:extLst>
          </p:nvPr>
        </p:nvGraphicFramePr>
        <p:xfrm>
          <a:off x="7994468" y="719666"/>
          <a:ext cx="216553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5531">
                  <a:extLst>
                    <a:ext uri="{9D8B030D-6E8A-4147-A177-3AD203B41FA5}">
                      <a16:colId xmlns:a16="http://schemas.microsoft.com/office/drawing/2014/main" val="40922255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简洁的画面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033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8224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5D7CDDF7-C6EC-453A-954F-0427C88C79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FAEB8A-6F69-4E2E-A495-7272BB5E607A}"/>
              </a:ext>
            </a:extLst>
          </p:cNvPr>
          <p:cNvSpPr/>
          <p:nvPr/>
        </p:nvSpPr>
        <p:spPr>
          <a:xfrm>
            <a:off x="8245197" y="6197231"/>
            <a:ext cx="369524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荷花， </a:t>
            </a:r>
            <a:r>
              <a:rPr lang="en-US" altLang="zh-CN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F6.3, 1/200, ISO 800</a:t>
            </a:r>
            <a:endParaRPr lang="en-US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3233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&#10;多层次&#10;Description automatically generated">
            <a:extLst>
              <a:ext uri="{FF2B5EF4-FFF2-40B4-BE49-F238E27FC236}">
                <a16:creationId xmlns:a16="http://schemas.microsoft.com/office/drawing/2014/main" id="{9D3EDC0E-4FCF-410A-9A1A-A3A79E9754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D12EA8-BFCA-42A0-AE2A-B8E6693D77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448231"/>
              </p:ext>
            </p:extLst>
          </p:nvPr>
        </p:nvGraphicFramePr>
        <p:xfrm>
          <a:off x="10073148" y="0"/>
          <a:ext cx="2118831" cy="8111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8831">
                  <a:extLst>
                    <a:ext uri="{9D8B030D-6E8A-4147-A177-3AD203B41FA5}">
                      <a16:colId xmlns:a16="http://schemas.microsoft.com/office/drawing/2014/main" val="233517511"/>
                    </a:ext>
                  </a:extLst>
                </a:gridCol>
              </a:tblGrid>
              <a:tr h="811161">
                <a:tc>
                  <a:txBody>
                    <a:bodyPr/>
                    <a:lstStyle/>
                    <a:p>
                      <a:r>
                        <a:rPr lang="zh-CN" altLang="en-US" dirty="0"/>
                        <a:t>多层次构图</a:t>
                      </a:r>
                      <a:r>
                        <a:rPr lang="en-US" altLang="zh-CN" dirty="0"/>
                        <a:t>, F8, 1/200 Sec, ISO 100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114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9316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grass&#10;&#10;Description automatically generated">
            <a:extLst>
              <a:ext uri="{FF2B5EF4-FFF2-40B4-BE49-F238E27FC236}">
                <a16:creationId xmlns:a16="http://schemas.microsoft.com/office/drawing/2014/main" id="{B8801109-34CD-491C-8F6B-AFD1D14AD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9" b="10112"/>
          <a:stretch/>
        </p:blipFill>
        <p:spPr>
          <a:xfrm>
            <a:off x="20" y="-104493"/>
            <a:ext cx="12191980" cy="685799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DC5B506-1540-4DA2-A60D-22A04D41E7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654659"/>
              </p:ext>
            </p:extLst>
          </p:nvPr>
        </p:nvGraphicFramePr>
        <p:xfrm>
          <a:off x="1431108" y="4787406"/>
          <a:ext cx="2317931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7931">
                  <a:extLst>
                    <a:ext uri="{9D8B030D-6E8A-4147-A177-3AD203B41FA5}">
                      <a16:colId xmlns:a16="http://schemas.microsoft.com/office/drawing/2014/main" val="1826903671"/>
                    </a:ext>
                  </a:extLst>
                </a:gridCol>
              </a:tblGrid>
              <a:tr h="545770">
                <a:tc>
                  <a:txBody>
                    <a:bodyPr/>
                    <a:lstStyle/>
                    <a:p>
                      <a:r>
                        <a:rPr lang="zh-CN" altLang="en-US" dirty="0"/>
                        <a:t>长焦加虚化</a:t>
                      </a:r>
                      <a:r>
                        <a:rPr lang="en-US" altLang="zh-CN" dirty="0"/>
                        <a:t>, F5.6</a:t>
                      </a:r>
                    </a:p>
                    <a:p>
                      <a:r>
                        <a:rPr lang="en-US" dirty="0"/>
                        <a:t>1/100, ISO1600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680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5006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AEDF7D-65A2-48AF-94BB-A07C8148EBAF}"/>
              </a:ext>
            </a:extLst>
          </p:cNvPr>
          <p:cNvSpPr/>
          <p:nvPr/>
        </p:nvSpPr>
        <p:spPr>
          <a:xfrm>
            <a:off x="1120877" y="412955"/>
            <a:ext cx="622161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曝光三个要素：光圈，速度，</a:t>
            </a:r>
            <a:r>
              <a:rPr lang="en-US" altLang="zh-CN" sz="2800" dirty="0">
                <a:solidFill>
                  <a:schemeClr val="bg1"/>
                </a:solidFill>
              </a:rPr>
              <a:t>ISO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1. </a:t>
            </a:r>
            <a:r>
              <a:rPr lang="zh-CN" altLang="en-US" dirty="0">
                <a:solidFill>
                  <a:schemeClr val="bg1"/>
                </a:solidFill>
              </a:rPr>
              <a:t>用</a:t>
            </a:r>
            <a:r>
              <a:rPr lang="en-US" altLang="zh-CN" dirty="0">
                <a:solidFill>
                  <a:schemeClr val="bg1"/>
                </a:solidFill>
              </a:rPr>
              <a:t>A</a:t>
            </a:r>
            <a:r>
              <a:rPr lang="zh-CN" altLang="en-US" dirty="0">
                <a:solidFill>
                  <a:schemeClr val="bg1"/>
                </a:solidFill>
              </a:rPr>
              <a:t>模式测定所需的曝光参数。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2. Exposure Level Mark</a:t>
            </a:r>
            <a:r>
              <a:rPr lang="zh-CN" altLang="en-US" dirty="0">
                <a:solidFill>
                  <a:schemeClr val="bg1"/>
                </a:solidFill>
              </a:rPr>
              <a:t>调整曝光参数。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3. </a:t>
            </a:r>
            <a:r>
              <a:rPr lang="zh-CN" altLang="en-US" dirty="0">
                <a:solidFill>
                  <a:schemeClr val="bg1"/>
                </a:solidFill>
              </a:rPr>
              <a:t>试拍一张。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sz="2800" dirty="0">
                <a:solidFill>
                  <a:schemeClr val="bg1"/>
                </a:solidFill>
              </a:rPr>
              <a:t>和对焦的三个要素：</a:t>
            </a:r>
            <a:endParaRPr lang="en-US" altLang="zh-CN" sz="2800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1. </a:t>
            </a:r>
            <a:r>
              <a:rPr lang="zh-CN" altLang="en-US" dirty="0">
                <a:solidFill>
                  <a:schemeClr val="bg1"/>
                </a:solidFill>
              </a:rPr>
              <a:t>对焦模式 </a:t>
            </a:r>
            <a:r>
              <a:rPr lang="en-US" altLang="zh-CN" dirty="0">
                <a:solidFill>
                  <a:schemeClr val="bg1"/>
                </a:solidFill>
              </a:rPr>
              <a:t>(AF Mode)</a:t>
            </a:r>
            <a:r>
              <a:rPr lang="zh-CN" altLang="en-US" dirty="0">
                <a:solidFill>
                  <a:schemeClr val="bg1"/>
                </a:solidFill>
              </a:rPr>
              <a:t>。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2. </a:t>
            </a:r>
            <a:r>
              <a:rPr lang="zh-CN" altLang="en-US" dirty="0">
                <a:solidFill>
                  <a:schemeClr val="bg1"/>
                </a:solidFill>
              </a:rPr>
              <a:t>对焦区域 </a:t>
            </a:r>
            <a:r>
              <a:rPr lang="en-US" altLang="zh-CN" dirty="0">
                <a:solidFill>
                  <a:schemeClr val="bg1"/>
                </a:solidFill>
              </a:rPr>
              <a:t>(AF Area)</a:t>
            </a:r>
            <a:r>
              <a:rPr lang="zh-CN" altLang="en-US" dirty="0">
                <a:solidFill>
                  <a:schemeClr val="bg1"/>
                </a:solidFill>
              </a:rPr>
              <a:t>。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3. </a:t>
            </a:r>
            <a:r>
              <a:rPr lang="zh-CN" altLang="en-US" dirty="0">
                <a:solidFill>
                  <a:schemeClr val="bg1"/>
                </a:solidFill>
              </a:rPr>
              <a:t>测光模式（与对焦有关）（</a:t>
            </a:r>
            <a:r>
              <a:rPr lang="en-US" altLang="zh-CN" dirty="0">
                <a:solidFill>
                  <a:schemeClr val="bg1"/>
                </a:solidFill>
              </a:rPr>
              <a:t>Metering Mode)</a:t>
            </a:r>
            <a:r>
              <a:rPr lang="zh-CN" altLang="en-US" dirty="0">
                <a:solidFill>
                  <a:schemeClr val="bg1"/>
                </a:solidFill>
              </a:rPr>
              <a:t>。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347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red hat&#10;&#10;Description automatically generated">
            <a:extLst>
              <a:ext uri="{FF2B5EF4-FFF2-40B4-BE49-F238E27FC236}">
                <a16:creationId xmlns:a16="http://schemas.microsoft.com/office/drawing/2014/main" id="{296FA899-6D20-4E55-933A-B918965E9B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C3173C-8205-48C4-8179-36D126575A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602443"/>
              </p:ext>
            </p:extLst>
          </p:nvPr>
        </p:nvGraphicFramePr>
        <p:xfrm>
          <a:off x="953589" y="719666"/>
          <a:ext cx="372291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2914">
                  <a:extLst>
                    <a:ext uri="{9D8B030D-6E8A-4147-A177-3AD203B41FA5}">
                      <a16:colId xmlns:a16="http://schemas.microsoft.com/office/drawing/2014/main" val="16604951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主体与背景长距离虚化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390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8345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F63261C0-BCDD-47A2-89AF-93B9514A9C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48B40B-0455-4026-A2DF-1DA4AABA4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572176"/>
              </p:ext>
            </p:extLst>
          </p:nvPr>
        </p:nvGraphicFramePr>
        <p:xfrm>
          <a:off x="2032000" y="719666"/>
          <a:ext cx="1494971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971">
                  <a:extLst>
                    <a:ext uri="{9D8B030D-6E8A-4147-A177-3AD203B41FA5}">
                      <a16:colId xmlns:a16="http://schemas.microsoft.com/office/drawing/2014/main" val="28507510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zh-CN" altLang="en-US" dirty="0"/>
                        <a:t>大光圈虚化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2640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4153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sky, outdoor, boat&#10;&#10;Description automatically generated">
            <a:extLst>
              <a:ext uri="{FF2B5EF4-FFF2-40B4-BE49-F238E27FC236}">
                <a16:creationId xmlns:a16="http://schemas.microsoft.com/office/drawing/2014/main" id="{60B31E79-E771-4D6F-9455-BA407395B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04" y="0"/>
            <a:ext cx="10367591" cy="68580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6E58817-C828-4829-B4DF-53659BA5C3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524462"/>
              </p:ext>
            </p:extLst>
          </p:nvPr>
        </p:nvGraphicFramePr>
        <p:xfrm>
          <a:off x="11279794" y="3243580"/>
          <a:ext cx="68287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2879">
                  <a:extLst>
                    <a:ext uri="{9D8B030D-6E8A-4147-A177-3AD203B41FA5}">
                      <a16:colId xmlns:a16="http://schemas.microsoft.com/office/drawing/2014/main" val="3085462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对称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6863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169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359ACDD9-0E5E-4AD4-A805-5356464CA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71" y="643466"/>
            <a:ext cx="7211738" cy="55710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BFF12F-4D07-4D38-B6C2-3FFBFFD0F230}"/>
              </a:ext>
            </a:extLst>
          </p:cNvPr>
          <p:cNvSpPr/>
          <p:nvPr/>
        </p:nvSpPr>
        <p:spPr>
          <a:xfrm>
            <a:off x="147485" y="667500"/>
            <a:ext cx="42770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螺旋，叠加构图</a:t>
            </a:r>
            <a:endParaRPr lang="en-US" sz="2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9167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body of water&#10;&#10;Description automatically generated">
            <a:extLst>
              <a:ext uri="{FF2B5EF4-FFF2-40B4-BE49-F238E27FC236}">
                <a16:creationId xmlns:a16="http://schemas.microsoft.com/office/drawing/2014/main" id="{014B0D74-7F44-4C72-A009-7A23B69A3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" b="148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FF062E-DD96-4D81-B6C3-7F1C586CC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570768"/>
              </p:ext>
            </p:extLst>
          </p:nvPr>
        </p:nvGraphicFramePr>
        <p:xfrm>
          <a:off x="2032000" y="719666"/>
          <a:ext cx="214811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8114">
                  <a:extLst>
                    <a:ext uri="{9D8B030D-6E8A-4147-A177-3AD203B41FA5}">
                      <a16:colId xmlns:a16="http://schemas.microsoft.com/office/drawing/2014/main" val="11597589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框架构图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772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063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F7653C-C910-4B0F-BEF3-AE215C1C7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67" y="0"/>
            <a:ext cx="10286265" cy="68580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0F97BC3-B820-4708-AB09-B504590738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215576"/>
              </p:ext>
            </p:extLst>
          </p:nvPr>
        </p:nvGraphicFramePr>
        <p:xfrm>
          <a:off x="1130663" y="2313334"/>
          <a:ext cx="167785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7851">
                  <a:extLst>
                    <a:ext uri="{9D8B030D-6E8A-4147-A177-3AD203B41FA5}">
                      <a16:colId xmlns:a16="http://schemas.microsoft.com/office/drawing/2014/main" val="33535644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框架式构图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998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7338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89239C92-AB21-4AD9-9C8F-FF4073A61F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95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 flying in the sky&#10;&#10;Description automatically generated">
            <a:extLst>
              <a:ext uri="{FF2B5EF4-FFF2-40B4-BE49-F238E27FC236}">
                <a16:creationId xmlns:a16="http://schemas.microsoft.com/office/drawing/2014/main" id="{F28BF569-7E48-46A8-9A29-672EAC4D70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5" b="111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A6C848A-10ED-4D35-96EB-777B5C57EE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341455"/>
              </p:ext>
            </p:extLst>
          </p:nvPr>
        </p:nvGraphicFramePr>
        <p:xfrm>
          <a:off x="5280297" y="680477"/>
          <a:ext cx="815703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703">
                  <a:extLst>
                    <a:ext uri="{9D8B030D-6E8A-4147-A177-3AD203B41FA5}">
                      <a16:colId xmlns:a16="http://schemas.microsoft.com/office/drawing/2014/main" val="3265745957"/>
                    </a:ext>
                  </a:extLst>
                </a:gridCol>
              </a:tblGrid>
              <a:tr h="273111">
                <a:tc>
                  <a:txBody>
                    <a:bodyPr/>
                    <a:lstStyle/>
                    <a:p>
                      <a:r>
                        <a:rPr lang="zh-CN" altLang="en-US" dirty="0"/>
                        <a:t>互动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8716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3705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next to a body of water&#10;&#10;Description automatically generated">
            <a:extLst>
              <a:ext uri="{FF2B5EF4-FFF2-40B4-BE49-F238E27FC236}">
                <a16:creationId xmlns:a16="http://schemas.microsoft.com/office/drawing/2014/main" id="{C17B82DB-B067-495E-ADF4-0345967A3C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4" b="10157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703F040-079F-4D55-BF88-A93C1EC5B3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661116"/>
              </p:ext>
            </p:extLst>
          </p:nvPr>
        </p:nvGraphicFramePr>
        <p:xfrm>
          <a:off x="8438606" y="719666"/>
          <a:ext cx="172139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1394">
                  <a:extLst>
                    <a:ext uri="{9D8B030D-6E8A-4147-A177-3AD203B41FA5}">
                      <a16:colId xmlns:a16="http://schemas.microsoft.com/office/drawing/2014/main" val="569866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留白</a:t>
                      </a:r>
                      <a:r>
                        <a:rPr lang="en-US" altLang="zh-CN" dirty="0"/>
                        <a:t>-</a:t>
                      </a:r>
                      <a:r>
                        <a:rPr lang="zh-CN" altLang="en-US" dirty="0"/>
                        <a:t>中国风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1119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586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F80FC4F9-84B2-4BDC-9E13-FE2717E74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1785E82-68C5-4FB6-A778-4828A7E30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429947"/>
              </p:ext>
            </p:extLst>
          </p:nvPr>
        </p:nvGraphicFramePr>
        <p:xfrm>
          <a:off x="2032000" y="719666"/>
          <a:ext cx="3115187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5187">
                  <a:extLst>
                    <a:ext uri="{9D8B030D-6E8A-4147-A177-3AD203B41FA5}">
                      <a16:colId xmlns:a16="http://schemas.microsoft.com/office/drawing/2014/main" val="2226749055"/>
                    </a:ext>
                  </a:extLst>
                </a:gridCol>
              </a:tblGrid>
              <a:tr h="224231">
                <a:tc>
                  <a:txBody>
                    <a:bodyPr/>
                    <a:lstStyle/>
                    <a:p>
                      <a:r>
                        <a:rPr lang="zh-CN" altLang="en-US" dirty="0"/>
                        <a:t>下学期我们学习：剪影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269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0379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next to a body of water&#10;&#10;Description automatically generated">
            <a:extLst>
              <a:ext uri="{FF2B5EF4-FFF2-40B4-BE49-F238E27FC236}">
                <a16:creationId xmlns:a16="http://schemas.microsoft.com/office/drawing/2014/main" id="{A535E80C-11F0-4BA5-BE69-51CA9452BF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8" b="72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2381450-6E1D-4F3F-B790-6827C1C9C7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78691"/>
              </p:ext>
            </p:extLst>
          </p:nvPr>
        </p:nvGraphicFramePr>
        <p:xfrm>
          <a:off x="1784555" y="5500672"/>
          <a:ext cx="2421685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1685">
                  <a:extLst>
                    <a:ext uri="{9D8B030D-6E8A-4147-A177-3AD203B41FA5}">
                      <a16:colId xmlns:a16="http://schemas.microsoft.com/office/drawing/2014/main" val="424739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后院的臭水沟</a:t>
                      </a:r>
                      <a:endParaRPr lang="en-US" altLang="zh-CN" dirty="0"/>
                    </a:p>
                    <a:p>
                      <a:r>
                        <a:rPr lang="en-US" dirty="0"/>
                        <a:t>F6.3, 1/200, ISO 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25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2261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ky, silhouette&#10;&#10;Description automatically generated">
            <a:extLst>
              <a:ext uri="{FF2B5EF4-FFF2-40B4-BE49-F238E27FC236}">
                <a16:creationId xmlns:a16="http://schemas.microsoft.com/office/drawing/2014/main" id="{6542972D-0BEC-45EF-A9D3-EA9F4D205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52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edding cake&#10;&#10;Description automatically generated">
            <a:extLst>
              <a:ext uri="{FF2B5EF4-FFF2-40B4-BE49-F238E27FC236}">
                <a16:creationId xmlns:a16="http://schemas.microsoft.com/office/drawing/2014/main" id="{7B743309-26FC-40C8-B5D1-3AB1C918B6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51629"/>
            <a:ext cx="12191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D5C5D6-60B4-4AA6-9318-104712A26221}"/>
              </a:ext>
            </a:extLst>
          </p:cNvPr>
          <p:cNvSpPr/>
          <p:nvPr/>
        </p:nvSpPr>
        <p:spPr>
          <a:xfrm>
            <a:off x="-117987" y="5720087"/>
            <a:ext cx="271370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逆光， </a:t>
            </a:r>
            <a:r>
              <a:rPr lang="en-US" altLang="zh-CN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F6.3,1/320 Sec, ISO 200</a:t>
            </a:r>
            <a:endParaRPr lang="en-US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42449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dark, wall&#10;&#10;Description automatically generated">
            <a:extLst>
              <a:ext uri="{FF2B5EF4-FFF2-40B4-BE49-F238E27FC236}">
                <a16:creationId xmlns:a16="http://schemas.microsoft.com/office/drawing/2014/main" id="{8BED92A7-ACC2-4117-B01A-12D62227DE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9B376E2-4D33-4818-B819-02753F0250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684605"/>
              </p:ext>
            </p:extLst>
          </p:nvPr>
        </p:nvGraphicFramePr>
        <p:xfrm>
          <a:off x="0" y="0"/>
          <a:ext cx="1415845" cy="958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5845">
                  <a:extLst>
                    <a:ext uri="{9D8B030D-6E8A-4147-A177-3AD203B41FA5}">
                      <a16:colId xmlns:a16="http://schemas.microsoft.com/office/drawing/2014/main" val="1126787209"/>
                    </a:ext>
                  </a:extLst>
                </a:gridCol>
              </a:tblGrid>
              <a:tr h="958645">
                <a:tc>
                  <a:txBody>
                    <a:bodyPr/>
                    <a:lstStyle/>
                    <a:p>
                      <a:r>
                        <a:rPr lang="zh-CN" altLang="en-US" dirty="0"/>
                        <a:t>舞台</a:t>
                      </a:r>
                      <a:r>
                        <a:rPr lang="en-US" altLang="zh-CN" dirty="0"/>
                        <a:t>, F2.8, 1/200 Sec, ISO Auto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04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89657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waterfall over some water&#10;&#10;Description automatically generated">
            <a:extLst>
              <a:ext uri="{FF2B5EF4-FFF2-40B4-BE49-F238E27FC236}">
                <a16:creationId xmlns:a16="http://schemas.microsoft.com/office/drawing/2014/main" id="{DCD49639-FAF6-497C-8ADA-BE50ADF42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BB8A8C-CD46-4480-9544-1D09E5A6C9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961121"/>
              </p:ext>
            </p:extLst>
          </p:nvPr>
        </p:nvGraphicFramePr>
        <p:xfrm>
          <a:off x="10589342" y="0"/>
          <a:ext cx="1710813" cy="678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0813">
                  <a:extLst>
                    <a:ext uri="{9D8B030D-6E8A-4147-A177-3AD203B41FA5}">
                      <a16:colId xmlns:a16="http://schemas.microsoft.com/office/drawing/2014/main" val="3863130317"/>
                    </a:ext>
                  </a:extLst>
                </a:gridCol>
              </a:tblGrid>
              <a:tr h="678426">
                <a:tc>
                  <a:txBody>
                    <a:bodyPr/>
                    <a:lstStyle/>
                    <a:p>
                      <a:r>
                        <a:rPr lang="zh-CN" altLang="en-US" dirty="0"/>
                        <a:t>风光</a:t>
                      </a:r>
                      <a:r>
                        <a:rPr lang="en-US" altLang="zh-CN" dirty="0"/>
                        <a:t>, F10, 1/500, ISO 100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200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669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reworks in the sky&#10;&#10;Description automatically generated">
            <a:extLst>
              <a:ext uri="{FF2B5EF4-FFF2-40B4-BE49-F238E27FC236}">
                <a16:creationId xmlns:a16="http://schemas.microsoft.com/office/drawing/2014/main" id="{D799CC65-F777-491B-BBB4-C9AA0710C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4BFFA3A-2605-46F5-B4AE-B7E8E6A332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781431"/>
              </p:ext>
            </p:extLst>
          </p:nvPr>
        </p:nvGraphicFramePr>
        <p:xfrm>
          <a:off x="0" y="0"/>
          <a:ext cx="1799303" cy="1120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303">
                  <a:extLst>
                    <a:ext uri="{9D8B030D-6E8A-4147-A177-3AD203B41FA5}">
                      <a16:colId xmlns:a16="http://schemas.microsoft.com/office/drawing/2014/main" val="1839392746"/>
                    </a:ext>
                  </a:extLst>
                </a:gridCol>
              </a:tblGrid>
              <a:tr h="1120877">
                <a:tc>
                  <a:txBody>
                    <a:bodyPr/>
                    <a:lstStyle/>
                    <a:p>
                      <a:r>
                        <a:rPr lang="zh-CN" altLang="en-US" dirty="0"/>
                        <a:t>烟火</a:t>
                      </a:r>
                      <a:r>
                        <a:rPr lang="en-US" altLang="zh-CN" dirty="0"/>
                        <a:t>, F8 to 16, Bulb (B) or 1 to 5 sec, ISO 100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443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6516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through a cloudy sky&#10;&#10;Description automatically generated">
            <a:extLst>
              <a:ext uri="{FF2B5EF4-FFF2-40B4-BE49-F238E27FC236}">
                <a16:creationId xmlns:a16="http://schemas.microsoft.com/office/drawing/2014/main" id="{C80A07A0-2B52-400A-BF95-A6E1ABB42F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EB0FDE9-6102-4100-98A6-39751F622F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948668"/>
              </p:ext>
            </p:extLst>
          </p:nvPr>
        </p:nvGraphicFramePr>
        <p:xfrm>
          <a:off x="0" y="1165124"/>
          <a:ext cx="2005781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5781">
                  <a:extLst>
                    <a:ext uri="{9D8B030D-6E8A-4147-A177-3AD203B41FA5}">
                      <a16:colId xmlns:a16="http://schemas.microsoft.com/office/drawing/2014/main" val="3685517468"/>
                    </a:ext>
                  </a:extLst>
                </a:gridCol>
              </a:tblGrid>
              <a:tr h="486696">
                <a:tc>
                  <a:txBody>
                    <a:bodyPr/>
                    <a:lstStyle/>
                    <a:p>
                      <a:r>
                        <a:rPr lang="zh-CN" altLang="en-US" dirty="0"/>
                        <a:t>日出日落</a:t>
                      </a:r>
                      <a:r>
                        <a:rPr lang="en-US" altLang="zh-CN" dirty="0"/>
                        <a:t>, F8, 1/25 Sec, ISO 400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002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6049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aterfall into a body of water&#10;&#10;Description automatically generated">
            <a:extLst>
              <a:ext uri="{FF2B5EF4-FFF2-40B4-BE49-F238E27FC236}">
                <a16:creationId xmlns:a16="http://schemas.microsoft.com/office/drawing/2014/main" id="{7FC61AC3-B4C8-4626-A296-24EB374B35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38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52C7F97-29FB-430A-946C-E3EF4F73FF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640222"/>
              </p:ext>
            </p:extLst>
          </p:nvPr>
        </p:nvGraphicFramePr>
        <p:xfrm>
          <a:off x="9379974" y="504776"/>
          <a:ext cx="1710814" cy="6603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0814">
                  <a:extLst>
                    <a:ext uri="{9D8B030D-6E8A-4147-A177-3AD203B41FA5}">
                      <a16:colId xmlns:a16="http://schemas.microsoft.com/office/drawing/2014/main" val="209668808"/>
                    </a:ext>
                  </a:extLst>
                </a:gridCol>
              </a:tblGrid>
              <a:tr h="660347">
                <a:tc>
                  <a:txBody>
                    <a:bodyPr/>
                    <a:lstStyle/>
                    <a:p>
                      <a:r>
                        <a:rPr lang="zh-CN" altLang="en-US" dirty="0"/>
                        <a:t>瀑布</a:t>
                      </a:r>
                      <a:r>
                        <a:rPr lang="en-US" altLang="zh-CN" dirty="0"/>
                        <a:t>, F22, 1.6 Sec, ISO 100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249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30328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55D44B65-D1AC-466C-ABA7-9C56CBD1AD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3" b="34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2CBE7A7-9ED2-4614-A2C4-41F38A1AA5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230453"/>
              </p:ext>
            </p:extLst>
          </p:nvPr>
        </p:nvGraphicFramePr>
        <p:xfrm>
          <a:off x="0" y="0"/>
          <a:ext cx="2020529" cy="722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0529">
                  <a:extLst>
                    <a:ext uri="{9D8B030D-6E8A-4147-A177-3AD203B41FA5}">
                      <a16:colId xmlns:a16="http://schemas.microsoft.com/office/drawing/2014/main" val="354995846"/>
                    </a:ext>
                  </a:extLst>
                </a:gridCol>
              </a:tblGrid>
              <a:tr h="722671">
                <a:tc>
                  <a:txBody>
                    <a:bodyPr/>
                    <a:lstStyle/>
                    <a:p>
                      <a:r>
                        <a:rPr lang="zh-CN" altLang="en-US" dirty="0"/>
                        <a:t>蝴蝶</a:t>
                      </a:r>
                      <a:r>
                        <a:rPr lang="en-US" altLang="zh-CN" dirty="0"/>
                        <a:t>,  F6.3, 1/1000, ISO 400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580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23754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a grass field&#10;&#10;Description automatically generated">
            <a:extLst>
              <a:ext uri="{FF2B5EF4-FFF2-40B4-BE49-F238E27FC236}">
                <a16:creationId xmlns:a16="http://schemas.microsoft.com/office/drawing/2014/main" id="{492ED83F-28FE-45DE-BC4A-6D64A305A8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2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1CC6B1B-76BD-4610-ACAE-1F8C6A3ADF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428092"/>
              </p:ext>
            </p:extLst>
          </p:nvPr>
        </p:nvGraphicFramePr>
        <p:xfrm>
          <a:off x="1" y="0"/>
          <a:ext cx="1681315" cy="722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1315">
                  <a:extLst>
                    <a:ext uri="{9D8B030D-6E8A-4147-A177-3AD203B41FA5}">
                      <a16:colId xmlns:a16="http://schemas.microsoft.com/office/drawing/2014/main" val="2118928210"/>
                    </a:ext>
                  </a:extLst>
                </a:gridCol>
              </a:tblGrid>
              <a:tr h="722671">
                <a:tc>
                  <a:txBody>
                    <a:bodyPr/>
                    <a:lstStyle/>
                    <a:p>
                      <a:r>
                        <a:rPr lang="zh-CN" altLang="en-US" dirty="0"/>
                        <a:t>晚霞</a:t>
                      </a:r>
                      <a:r>
                        <a:rPr lang="en-US" altLang="zh-CN" dirty="0"/>
                        <a:t>, F8, 1/200, ISO 100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505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82902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ck tower lit up at night&#10;&#10;Description automatically generated">
            <a:extLst>
              <a:ext uri="{FF2B5EF4-FFF2-40B4-BE49-F238E27FC236}">
                <a16:creationId xmlns:a16="http://schemas.microsoft.com/office/drawing/2014/main" id="{FA89FD3A-CB8D-4E48-B8B4-3E8E327EA9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6" b="38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370B54-1B7E-4C33-B703-530D6ACA45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818984"/>
              </p:ext>
            </p:extLst>
          </p:nvPr>
        </p:nvGraphicFramePr>
        <p:xfrm>
          <a:off x="3185652" y="719666"/>
          <a:ext cx="9144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2862921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夜景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858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9570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eld of grass with trees in the background&#10;&#10;Description automatically generated">
            <a:extLst>
              <a:ext uri="{FF2B5EF4-FFF2-40B4-BE49-F238E27FC236}">
                <a16:creationId xmlns:a16="http://schemas.microsoft.com/office/drawing/2014/main" id="{71CCDB7F-B717-42CE-8D8F-3EDAEFC590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" b="148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1E5CB8C-582F-4A0C-A5B0-1CB874A1A4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274545"/>
              </p:ext>
            </p:extLst>
          </p:nvPr>
        </p:nvGraphicFramePr>
        <p:xfrm>
          <a:off x="1169852" y="5147974"/>
          <a:ext cx="136434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4343">
                  <a:extLst>
                    <a:ext uri="{9D8B030D-6E8A-4147-A177-3AD203B41FA5}">
                      <a16:colId xmlns:a16="http://schemas.microsoft.com/office/drawing/2014/main" val="5574466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风光无限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96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2519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8B0C30-E238-4134-BC64-1003F562F7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6" r="1" b="1"/>
          <a:stretch/>
        </p:blipFill>
        <p:spPr>
          <a:xfrm>
            <a:off x="321733" y="321732"/>
            <a:ext cx="4367277" cy="6214533"/>
          </a:xfrm>
          <a:prstGeom prst="rect">
            <a:avLst/>
          </a:prstGeom>
        </p:spPr>
      </p:pic>
      <p:pic>
        <p:nvPicPr>
          <p:cNvPr id="5" name="Picture 4" descr="A picture containing sitting&#10;&#10;Description automatically generated">
            <a:extLst>
              <a:ext uri="{FF2B5EF4-FFF2-40B4-BE49-F238E27FC236}">
                <a16:creationId xmlns:a16="http://schemas.microsoft.com/office/drawing/2014/main" id="{30B8EB3A-3A77-4283-9A0A-2AF3F0CCFF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" r="15686" b="2"/>
          <a:stretch/>
        </p:blipFill>
        <p:spPr>
          <a:xfrm>
            <a:off x="4772525" y="321732"/>
            <a:ext cx="7097742" cy="62145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253B4B-9892-4C0D-A0BC-6EE31227F073}"/>
              </a:ext>
            </a:extLst>
          </p:cNvPr>
          <p:cNvSpPr/>
          <p:nvPr/>
        </p:nvSpPr>
        <p:spPr>
          <a:xfrm>
            <a:off x="4881716" y="988143"/>
            <a:ext cx="68727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Northern Light, F2.8, 1/5 Sec, ISO Auto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10418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084706-E795-435C-8F79-2D8DF3E4C1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40037"/>
          </a:xfrm>
        </p:spPr>
        <p:txBody>
          <a:bodyPr>
            <a:normAutofit/>
          </a:bodyPr>
          <a:lstStyle/>
          <a:p>
            <a:r>
              <a:rPr lang="zh-CN" altLang="en-US" sz="5800" dirty="0"/>
              <a:t>艺术的生命在于创新，创意</a:t>
            </a:r>
            <a:br>
              <a:rPr lang="zh-CN" altLang="en-US" sz="5800" dirty="0"/>
            </a:br>
            <a:endParaRPr lang="en-US" sz="5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360E39-E777-40EB-94F6-AECC2638F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6436"/>
            <a:ext cx="9144000" cy="16008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 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185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black shirt&#10;&#10;Description automatically generated">
            <a:extLst>
              <a:ext uri="{FF2B5EF4-FFF2-40B4-BE49-F238E27FC236}">
                <a16:creationId xmlns:a16="http://schemas.microsoft.com/office/drawing/2014/main" id="{74F080F2-D0A0-4249-950D-D6D14794F6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232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4B61E903-47BC-41C1-B053-4E8706B653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b="238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074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5814F-8E6C-480E-A5CD-0D2696F38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40080"/>
            <a:ext cx="10515600" cy="1267097"/>
          </a:xfrm>
        </p:spPr>
        <p:txBody>
          <a:bodyPr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后期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4EDA6-657C-4013-8BE7-BC13AB034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050869"/>
            <a:ext cx="10515600" cy="4038781"/>
          </a:xfrm>
        </p:spPr>
        <p:txBody>
          <a:bodyPr/>
          <a:lstStyle/>
          <a:p>
            <a:pPr algn="ctr"/>
            <a:r>
              <a:rPr lang="zh-CN" altLang="en-US" dirty="0"/>
              <a:t>裁剪</a:t>
            </a:r>
          </a:p>
          <a:p>
            <a:pPr algn="ctr"/>
            <a:r>
              <a:rPr lang="zh-CN" altLang="en-US" dirty="0"/>
              <a:t>调光</a:t>
            </a:r>
            <a:endParaRPr lang="en-US" altLang="zh-CN" dirty="0"/>
          </a:p>
          <a:p>
            <a:pPr algn="ctr"/>
            <a:r>
              <a:rPr lang="zh-CN" altLang="en-US" dirty="0"/>
              <a:t>重新构图</a:t>
            </a:r>
          </a:p>
          <a:p>
            <a:pPr algn="ctr"/>
            <a:r>
              <a:rPr lang="zh-CN" altLang="en-US" dirty="0"/>
              <a:t>白平衡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284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black dress&#10;&#10;Description automatically generated">
            <a:extLst>
              <a:ext uri="{FF2B5EF4-FFF2-40B4-BE49-F238E27FC236}">
                <a16:creationId xmlns:a16="http://schemas.microsoft.com/office/drawing/2014/main" id="{CC05DDEB-AA59-4608-BD65-EB8341DFD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16" y="643466"/>
            <a:ext cx="834616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235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clothing&#10;&#10;Description automatically generated">
            <a:extLst>
              <a:ext uri="{FF2B5EF4-FFF2-40B4-BE49-F238E27FC236}">
                <a16:creationId xmlns:a16="http://schemas.microsoft.com/office/drawing/2014/main" id="{CEDCF195-BDDD-4DBD-873C-0B24F055A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76" y="0"/>
            <a:ext cx="5584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836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road, woman&#10;&#10;Description automatically generated">
            <a:extLst>
              <a:ext uri="{FF2B5EF4-FFF2-40B4-BE49-F238E27FC236}">
                <a16:creationId xmlns:a16="http://schemas.microsoft.com/office/drawing/2014/main" id="{9CA72D7B-2B53-4176-A407-CC686335E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18"/>
            <a:ext cx="4572000" cy="6858000"/>
          </a:xfrm>
          <a:prstGeom prst="rect">
            <a:avLst/>
          </a:prstGeom>
        </p:spPr>
      </p:pic>
      <p:pic>
        <p:nvPicPr>
          <p:cNvPr id="5" name="Picture 4" descr="A person jumping up in the air&#10;&#10;Description automatically generated">
            <a:extLst>
              <a:ext uri="{FF2B5EF4-FFF2-40B4-BE49-F238E27FC236}">
                <a16:creationId xmlns:a16="http://schemas.microsoft.com/office/drawing/2014/main" id="{16574EA1-6AFD-471C-8287-BB82C5901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D24E61-A7BD-419F-AB74-773601EEF47B}"/>
              </a:ext>
            </a:extLst>
          </p:cNvPr>
          <p:cNvSpPr/>
          <p:nvPr/>
        </p:nvSpPr>
        <p:spPr>
          <a:xfrm>
            <a:off x="3094672" y="0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重新构图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97110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clothing, cellphone, woman&#10;&#10;Description automatically generated">
            <a:extLst>
              <a:ext uri="{FF2B5EF4-FFF2-40B4-BE49-F238E27FC236}">
                <a16:creationId xmlns:a16="http://schemas.microsoft.com/office/drawing/2014/main" id="{4628B816-8F1F-465E-986B-A35264AAD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86" y="0"/>
            <a:ext cx="5593870" cy="6858000"/>
          </a:xfrm>
          <a:prstGeom prst="rect">
            <a:avLst/>
          </a:prstGeom>
        </p:spPr>
      </p:pic>
      <p:pic>
        <p:nvPicPr>
          <p:cNvPr id="10" name="Picture 9" descr="A picture containing person, indoor, holding, young&#10;&#10;Description automatically generated">
            <a:extLst>
              <a:ext uri="{FF2B5EF4-FFF2-40B4-BE49-F238E27FC236}">
                <a16:creationId xmlns:a16="http://schemas.microsoft.com/office/drawing/2014/main" id="{70040E71-23C1-442A-9B5A-410A55795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87278"/>
            <a:ext cx="5746305" cy="70452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C62EC5-8E9B-4FE6-8A43-318DB66B6E8B}"/>
              </a:ext>
            </a:extLst>
          </p:cNvPr>
          <p:cNvSpPr/>
          <p:nvPr/>
        </p:nvSpPr>
        <p:spPr>
          <a:xfrm>
            <a:off x="4389120" y="339634"/>
            <a:ext cx="28868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白</a:t>
            </a:r>
            <a:r>
              <a:rPr lang="zh-CN" alt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平</a:t>
            </a:r>
            <a:r>
              <a:rPr lang="zh-CN" alt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衡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97285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681D96-AEDD-4A2D-BB1E-F7D28E31D9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DF07E4-7A0B-43BE-941B-3E00D72D92ED}"/>
              </a:ext>
            </a:extLst>
          </p:cNvPr>
          <p:cNvSpPr/>
          <p:nvPr/>
        </p:nvSpPr>
        <p:spPr>
          <a:xfrm>
            <a:off x="4399722" y="119270"/>
            <a:ext cx="24811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锐化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6400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&#10;&#10;Description automatically generated">
            <a:extLst>
              <a:ext uri="{FF2B5EF4-FFF2-40B4-BE49-F238E27FC236}">
                <a16:creationId xmlns:a16="http://schemas.microsoft.com/office/drawing/2014/main" id="{1BB7DCCE-58C8-4B9D-B591-1C6C9C07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16" y="643466"/>
            <a:ext cx="8346167" cy="55710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9C0684-DC27-417F-8851-9374D0D8C4B8}"/>
              </a:ext>
            </a:extLst>
          </p:cNvPr>
          <p:cNvSpPr/>
          <p:nvPr/>
        </p:nvSpPr>
        <p:spPr>
          <a:xfrm>
            <a:off x="191729" y="2967335"/>
            <a:ext cx="173118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芒光 </a:t>
            </a:r>
            <a:r>
              <a:rPr lang="en-US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F22</a:t>
            </a:r>
            <a:r>
              <a:rPr lang="zh-CN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， </a:t>
            </a:r>
            <a:r>
              <a:rPr lang="en-US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1/200 sec,</a:t>
            </a:r>
            <a:r>
              <a:rPr lang="zh-CN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ISO</a:t>
            </a:r>
            <a:r>
              <a:rPr lang="zh-CN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200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05639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omputer&#10;&#10;Description automatically generated">
            <a:extLst>
              <a:ext uri="{FF2B5EF4-FFF2-40B4-BE49-F238E27FC236}">
                <a16:creationId xmlns:a16="http://schemas.microsoft.com/office/drawing/2014/main" id="{3F223019-2520-4C21-8263-3748FDAA0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74"/>
            <a:ext cx="11767930" cy="61092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EAA342-4C03-409A-90E4-CF1819EBD69F}"/>
              </a:ext>
            </a:extLst>
          </p:cNvPr>
          <p:cNvSpPr/>
          <p:nvPr/>
        </p:nvSpPr>
        <p:spPr>
          <a:xfrm>
            <a:off x="2875722" y="636104"/>
            <a:ext cx="40051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美容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24057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port, tennis, water sport&#10;&#10;Description automatically generated">
            <a:extLst>
              <a:ext uri="{FF2B5EF4-FFF2-40B4-BE49-F238E27FC236}">
                <a16:creationId xmlns:a16="http://schemas.microsoft.com/office/drawing/2014/main" id="{747925D0-B77D-40F3-B5E6-822EA8E9F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580193-2A31-4F33-8334-2F47E0D1F9BD}"/>
              </a:ext>
            </a:extLst>
          </p:cNvPr>
          <p:cNvSpPr/>
          <p:nvPr/>
        </p:nvSpPr>
        <p:spPr>
          <a:xfrm>
            <a:off x="864871" y="843567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换背景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4451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2D233D-DC27-4A8A-BE70-1DFE3818C5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3563"/>
              </p:ext>
            </p:extLst>
          </p:nvPr>
        </p:nvGraphicFramePr>
        <p:xfrm>
          <a:off x="2032000" y="719666"/>
          <a:ext cx="8128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4412291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已经学到的和下学期要学的内容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702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0690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on a body of water&#10;&#10;Description automatically generated">
            <a:extLst>
              <a:ext uri="{FF2B5EF4-FFF2-40B4-BE49-F238E27FC236}">
                <a16:creationId xmlns:a16="http://schemas.microsoft.com/office/drawing/2014/main" id="{28866753-576A-4414-A531-1DABDA166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" y="18676"/>
            <a:ext cx="10260590" cy="6839324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A00B9AF-E717-4A63-BD83-72693FD214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023855"/>
              </p:ext>
            </p:extLst>
          </p:nvPr>
        </p:nvGraphicFramePr>
        <p:xfrm>
          <a:off x="1415845" y="324466"/>
          <a:ext cx="3923071" cy="693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3071">
                  <a:extLst>
                    <a:ext uri="{9D8B030D-6E8A-4147-A177-3AD203B41FA5}">
                      <a16:colId xmlns:a16="http://schemas.microsoft.com/office/drawing/2014/main" val="3242950623"/>
                    </a:ext>
                  </a:extLst>
                </a:gridCol>
              </a:tblGrid>
              <a:tr h="693174">
                <a:tc>
                  <a:txBody>
                    <a:bodyPr/>
                    <a:lstStyle/>
                    <a:p>
                      <a:r>
                        <a:rPr lang="zh-CN" altLang="en-US" dirty="0"/>
                        <a:t>对应，互动是摄影中的一个重要技巧</a:t>
                      </a:r>
                      <a:endParaRPr lang="en-US" altLang="zh-CN" dirty="0"/>
                    </a:p>
                    <a:p>
                      <a:r>
                        <a:rPr lang="en-US" dirty="0"/>
                        <a:t>F6.3, </a:t>
                      </a:r>
                      <a:r>
                        <a:rPr lang="en-US" altLang="zh-CN" dirty="0"/>
                        <a:t>1</a:t>
                      </a:r>
                      <a:r>
                        <a:rPr lang="en-US" dirty="0"/>
                        <a:t>/100 Sec, ISO</a:t>
                      </a:r>
                      <a:r>
                        <a:rPr lang="zh-CN" altLang="en-US" dirty="0"/>
                        <a:t>１００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996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1744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bench&#10;&#10;Description automatically generated">
            <a:extLst>
              <a:ext uri="{FF2B5EF4-FFF2-40B4-BE49-F238E27FC236}">
                <a16:creationId xmlns:a16="http://schemas.microsoft.com/office/drawing/2014/main" id="{E251F62E-976C-4859-876B-BCACC394A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E39488A-BDFF-4B5E-BD94-F7BEDE0C6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516871"/>
              </p:ext>
            </p:extLst>
          </p:nvPr>
        </p:nvGraphicFramePr>
        <p:xfrm>
          <a:off x="2032000" y="719666"/>
          <a:ext cx="460393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3931">
                  <a:extLst>
                    <a:ext uri="{9D8B030D-6E8A-4147-A177-3AD203B41FA5}">
                      <a16:colId xmlns:a16="http://schemas.microsoft.com/office/drawing/2014/main" val="3679125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拍月亮，拍夜景，讲究的意境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7726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565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ark&#10;&#10;Description automatically generated">
            <a:extLst>
              <a:ext uri="{FF2B5EF4-FFF2-40B4-BE49-F238E27FC236}">
                <a16:creationId xmlns:a16="http://schemas.microsoft.com/office/drawing/2014/main" id="{DBFEA510-C831-4259-9F30-5A87DEC10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57" y="476497"/>
            <a:ext cx="8858893" cy="590500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4CECFD0-635C-47C3-81F6-B1854D8FA8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873952"/>
              </p:ext>
            </p:extLst>
          </p:nvPr>
        </p:nvGraphicFramePr>
        <p:xfrm>
          <a:off x="6943634" y="1882260"/>
          <a:ext cx="372872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8720">
                  <a:extLst>
                    <a:ext uri="{9D8B030D-6E8A-4147-A177-3AD203B41FA5}">
                      <a16:colId xmlns:a16="http://schemas.microsoft.com/office/drawing/2014/main" val="7503655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拍剪影时根据最亮的灯光确定曝光</a:t>
                      </a:r>
                      <a:endParaRPr lang="en-US" altLang="zh-CN" dirty="0"/>
                    </a:p>
                    <a:p>
                      <a:r>
                        <a:rPr lang="zh-CN" altLang="en-US" dirty="0"/>
                        <a:t>Ｆ</a:t>
                      </a:r>
                      <a:r>
                        <a:rPr lang="en-US" altLang="zh-CN" dirty="0"/>
                        <a:t>2.8, 1/20, F2000</a:t>
                      </a:r>
                      <a:r>
                        <a:rPr lang="zh-CN" altLang="en-US" dirty="0"/>
                        <a:t>　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909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0543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641</Words>
  <Application>Microsoft Office PowerPoint</Application>
  <PresentationFormat>Widescreen</PresentationFormat>
  <Paragraphs>72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艺术的生命在于创新，创意 </vt:lpstr>
      <vt:lpstr>PowerPoint Presentation</vt:lpstr>
      <vt:lpstr>PowerPoint Presentation</vt:lpstr>
      <vt:lpstr>后期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Lin</dc:creator>
  <cp:lastModifiedBy>Bob Lin</cp:lastModifiedBy>
  <cp:revision>6</cp:revision>
  <dcterms:created xsi:type="dcterms:W3CDTF">2019-05-28T02:01:41Z</dcterms:created>
  <dcterms:modified xsi:type="dcterms:W3CDTF">2019-06-01T19:20:21Z</dcterms:modified>
</cp:coreProperties>
</file>